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0" r:id="rId4"/>
    <p:sldId id="261" r:id="rId5"/>
    <p:sldId id="259" r:id="rId6"/>
    <p:sldId id="262" r:id="rId7"/>
    <p:sldId id="258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8821" autoAdjust="0"/>
  </p:normalViewPr>
  <p:slideViewPr>
    <p:cSldViewPr snapToGrid="0">
      <p:cViewPr varScale="1">
        <p:scale>
          <a:sx n="97" d="100"/>
          <a:sy n="97" d="100"/>
        </p:scale>
        <p:origin x="12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광훈 김" userId="27fb39bcda58a0d8" providerId="LiveId" clId="{3FCD7DD1-16DF-44A6-B201-5C8DB1B429EB}"/>
    <pc:docChg chg="undo custSel addSld delSld modSld">
      <pc:chgData name="광훈 김" userId="27fb39bcda58a0d8" providerId="LiveId" clId="{3FCD7DD1-16DF-44A6-B201-5C8DB1B429EB}" dt="2019-11-22T05:55:24.456" v="15256" actId="2696"/>
      <pc:docMkLst>
        <pc:docMk/>
      </pc:docMkLst>
      <pc:sldChg chg="addSp delSp modSp">
        <pc:chgData name="광훈 김" userId="27fb39bcda58a0d8" providerId="LiveId" clId="{3FCD7DD1-16DF-44A6-B201-5C8DB1B429EB}" dt="2019-11-21T17:06:35.262" v="2168" actId="164"/>
        <pc:sldMkLst>
          <pc:docMk/>
          <pc:sldMk cId="2547782237" sldId="258"/>
        </pc:sldMkLst>
        <pc:spChg chg="del">
          <ac:chgData name="광훈 김" userId="27fb39bcda58a0d8" providerId="LiveId" clId="{3FCD7DD1-16DF-44A6-B201-5C8DB1B429EB}" dt="2019-11-21T16:12:05.138" v="7" actId="478"/>
          <ac:spMkLst>
            <pc:docMk/>
            <pc:sldMk cId="2547782237" sldId="258"/>
            <ac:spMk id="5" creationId="{27EFB6BA-F686-4F7C-8384-FC9160435ECC}"/>
          </ac:spMkLst>
        </pc:spChg>
        <pc:spChg chg="mod">
          <ac:chgData name="광훈 김" userId="27fb39bcda58a0d8" providerId="LiveId" clId="{3FCD7DD1-16DF-44A6-B201-5C8DB1B429EB}" dt="2019-11-21T16:37:14.002" v="1853" actId="20577"/>
          <ac:spMkLst>
            <pc:docMk/>
            <pc:sldMk cId="2547782237" sldId="258"/>
            <ac:spMk id="7" creationId="{5AE0A0F6-12C2-4BBE-B000-B6AE7DDA25BA}"/>
          </ac:spMkLst>
        </pc:spChg>
        <pc:spChg chg="del">
          <ac:chgData name="광훈 김" userId="27fb39bcda58a0d8" providerId="LiveId" clId="{3FCD7DD1-16DF-44A6-B201-5C8DB1B429EB}" dt="2019-11-21T16:12:07.492" v="9" actId="478"/>
          <ac:spMkLst>
            <pc:docMk/>
            <pc:sldMk cId="2547782237" sldId="258"/>
            <ac:spMk id="8" creationId="{6B84D5E1-59D7-43FF-AF0C-BFC0B516BE8B}"/>
          </ac:spMkLst>
        </pc:spChg>
        <pc:spChg chg="add mod">
          <ac:chgData name="광훈 김" userId="27fb39bcda58a0d8" providerId="LiveId" clId="{3FCD7DD1-16DF-44A6-B201-5C8DB1B429EB}" dt="2019-11-21T17:06:35.262" v="2168" actId="164"/>
          <ac:spMkLst>
            <pc:docMk/>
            <pc:sldMk cId="2547782237" sldId="258"/>
            <ac:spMk id="14" creationId="{A4E45630-5A7F-44EB-874D-E791525FA603}"/>
          </ac:spMkLst>
        </pc:spChg>
        <pc:spChg chg="add mod">
          <ac:chgData name="광훈 김" userId="27fb39bcda58a0d8" providerId="LiveId" clId="{3FCD7DD1-16DF-44A6-B201-5C8DB1B429EB}" dt="2019-11-21T17:05:56.830" v="2148" actId="1076"/>
          <ac:spMkLst>
            <pc:docMk/>
            <pc:sldMk cId="2547782237" sldId="258"/>
            <ac:spMk id="15" creationId="{46FB78F3-F82B-447C-9510-56067A665781}"/>
          </ac:spMkLst>
        </pc:spChg>
        <pc:spChg chg="add mod">
          <ac:chgData name="광훈 김" userId="27fb39bcda58a0d8" providerId="LiveId" clId="{3FCD7DD1-16DF-44A6-B201-5C8DB1B429EB}" dt="2019-11-21T17:06:20.548" v="2166"/>
          <ac:spMkLst>
            <pc:docMk/>
            <pc:sldMk cId="2547782237" sldId="258"/>
            <ac:spMk id="16" creationId="{D1ED4671-03F8-4093-B0E1-E9FCCC3353A1}"/>
          </ac:spMkLst>
        </pc:spChg>
        <pc:grpChg chg="add mod">
          <ac:chgData name="광훈 김" userId="27fb39bcda58a0d8" providerId="LiveId" clId="{3FCD7DD1-16DF-44A6-B201-5C8DB1B429EB}" dt="2019-11-21T17:06:35.262" v="2168" actId="164"/>
          <ac:grpSpMkLst>
            <pc:docMk/>
            <pc:sldMk cId="2547782237" sldId="258"/>
            <ac:grpSpMk id="4" creationId="{C511BFCA-9D2E-4296-A547-BF4635062166}"/>
          </ac:grpSpMkLst>
        </pc:grpChg>
        <pc:grpChg chg="del">
          <ac:chgData name="광훈 김" userId="27fb39bcda58a0d8" providerId="LiveId" clId="{3FCD7DD1-16DF-44A6-B201-5C8DB1B429EB}" dt="2019-11-21T16:12:05.677" v="8" actId="478"/>
          <ac:grpSpMkLst>
            <pc:docMk/>
            <pc:sldMk cId="2547782237" sldId="258"/>
            <ac:grpSpMk id="13" creationId="{C39B834A-A816-4872-AA07-271358937AA4}"/>
          </ac:grpSpMkLst>
        </pc:grpChg>
        <pc:picChg chg="add mod modCrop">
          <ac:chgData name="광훈 김" userId="27fb39bcda58a0d8" providerId="LiveId" clId="{3FCD7DD1-16DF-44A6-B201-5C8DB1B429EB}" dt="2019-11-21T17:06:35.262" v="2168" actId="164"/>
          <ac:picMkLst>
            <pc:docMk/>
            <pc:sldMk cId="2547782237" sldId="258"/>
            <ac:picMk id="2" creationId="{EDA014E8-1AF1-4322-AED2-5D28CFC2CA8B}"/>
          </ac:picMkLst>
        </pc:picChg>
      </pc:sldChg>
      <pc:sldChg chg="modSp">
        <pc:chgData name="광훈 김" userId="27fb39bcda58a0d8" providerId="LiveId" clId="{3FCD7DD1-16DF-44A6-B201-5C8DB1B429EB}" dt="2019-11-21T16:36:31.981" v="1763" actId="1076"/>
        <pc:sldMkLst>
          <pc:docMk/>
          <pc:sldMk cId="2799443268" sldId="260"/>
        </pc:sldMkLst>
        <pc:spChg chg="mod">
          <ac:chgData name="광훈 김" userId="27fb39bcda58a0d8" providerId="LiveId" clId="{3FCD7DD1-16DF-44A6-B201-5C8DB1B429EB}" dt="2019-11-21T16:35:07.788" v="1752" actId="1076"/>
          <ac:spMkLst>
            <pc:docMk/>
            <pc:sldMk cId="2799443268" sldId="260"/>
            <ac:spMk id="5" creationId="{27EFB6BA-F686-4F7C-8384-FC9160435ECC}"/>
          </ac:spMkLst>
        </pc:spChg>
        <pc:spChg chg="mod">
          <ac:chgData name="광훈 김" userId="27fb39bcda58a0d8" providerId="LiveId" clId="{3FCD7DD1-16DF-44A6-B201-5C8DB1B429EB}" dt="2019-11-21T16:35:03.758" v="1751" actId="14100"/>
          <ac:spMkLst>
            <pc:docMk/>
            <pc:sldMk cId="2799443268" sldId="260"/>
            <ac:spMk id="7" creationId="{5AE0A0F6-12C2-4BBE-B000-B6AE7DDA25BA}"/>
          </ac:spMkLst>
        </pc:spChg>
        <pc:picChg chg="mod ord modCrop">
          <ac:chgData name="광훈 김" userId="27fb39bcda58a0d8" providerId="LiveId" clId="{3FCD7DD1-16DF-44A6-B201-5C8DB1B429EB}" dt="2019-11-21T16:36:31.981" v="1763" actId="1076"/>
          <ac:picMkLst>
            <pc:docMk/>
            <pc:sldMk cId="2799443268" sldId="260"/>
            <ac:picMk id="4" creationId="{A303C9EB-A233-4FFC-BA41-15EED72BD34A}"/>
          </ac:picMkLst>
        </pc:picChg>
      </pc:sldChg>
      <pc:sldChg chg="addSp delSp modSp">
        <pc:chgData name="광훈 김" userId="27fb39bcda58a0d8" providerId="LiveId" clId="{3FCD7DD1-16DF-44A6-B201-5C8DB1B429EB}" dt="2019-11-21T16:11:38.061" v="6" actId="478"/>
        <pc:sldMkLst>
          <pc:docMk/>
          <pc:sldMk cId="1099976638" sldId="261"/>
        </pc:sldMkLst>
        <pc:picChg chg="del">
          <ac:chgData name="광훈 김" userId="27fb39bcda58a0d8" providerId="LiveId" clId="{3FCD7DD1-16DF-44A6-B201-5C8DB1B429EB}" dt="2019-11-21T16:11:38.061" v="6" actId="478"/>
          <ac:picMkLst>
            <pc:docMk/>
            <pc:sldMk cId="1099976638" sldId="261"/>
            <ac:picMk id="4" creationId="{A303C9EB-A233-4FFC-BA41-15EED72BD34A}"/>
          </ac:picMkLst>
        </pc:picChg>
        <pc:picChg chg="add mod ord modCrop">
          <ac:chgData name="광훈 김" userId="27fb39bcda58a0d8" providerId="LiveId" clId="{3FCD7DD1-16DF-44A6-B201-5C8DB1B429EB}" dt="2019-11-21T16:11:36.985" v="5" actId="167"/>
          <ac:picMkLst>
            <pc:docMk/>
            <pc:sldMk cId="1099976638" sldId="261"/>
            <ac:picMk id="6" creationId="{49914087-150C-41B6-AAE5-144A84D440AD}"/>
          </ac:picMkLst>
        </pc:picChg>
      </pc:sldChg>
      <pc:sldChg chg="addSp delSp modSp add">
        <pc:chgData name="광훈 김" userId="27fb39bcda58a0d8" providerId="LiveId" clId="{3FCD7DD1-16DF-44A6-B201-5C8DB1B429EB}" dt="2019-11-21T16:32:05.997" v="1016" actId="164"/>
        <pc:sldMkLst>
          <pc:docMk/>
          <pc:sldMk cId="2895599536" sldId="262"/>
        </pc:sldMkLst>
        <pc:spChg chg="add mod">
          <ac:chgData name="광훈 김" userId="27fb39bcda58a0d8" providerId="LiveId" clId="{3FCD7DD1-16DF-44A6-B201-5C8DB1B429EB}" dt="2019-11-21T16:32:05.997" v="1016" actId="164"/>
          <ac:spMkLst>
            <pc:docMk/>
            <pc:sldMk cId="2895599536" sldId="262"/>
            <ac:spMk id="4" creationId="{43737E3E-1E0B-4A24-B1D0-285628745451}"/>
          </ac:spMkLst>
        </pc:spChg>
        <pc:spChg chg="mod">
          <ac:chgData name="광훈 김" userId="27fb39bcda58a0d8" providerId="LiveId" clId="{3FCD7DD1-16DF-44A6-B201-5C8DB1B429EB}" dt="2019-11-21T16:30:47.362" v="1015"/>
          <ac:spMkLst>
            <pc:docMk/>
            <pc:sldMk cId="2895599536" sldId="262"/>
            <ac:spMk id="8" creationId="{6B84D5E1-59D7-43FF-AF0C-BFC0B516BE8B}"/>
          </ac:spMkLst>
        </pc:spChg>
        <pc:spChg chg="add mod">
          <ac:chgData name="광훈 김" userId="27fb39bcda58a0d8" providerId="LiveId" clId="{3FCD7DD1-16DF-44A6-B201-5C8DB1B429EB}" dt="2019-11-21T16:32:05.997" v="1016" actId="164"/>
          <ac:spMkLst>
            <pc:docMk/>
            <pc:sldMk cId="2895599536" sldId="262"/>
            <ac:spMk id="14" creationId="{572AC697-987C-42DB-93C0-442F051DD2E0}"/>
          </ac:spMkLst>
        </pc:spChg>
        <pc:grpChg chg="add mod">
          <ac:chgData name="광훈 김" userId="27fb39bcda58a0d8" providerId="LiveId" clId="{3FCD7DD1-16DF-44A6-B201-5C8DB1B429EB}" dt="2019-11-21T16:32:05.997" v="1016" actId="164"/>
          <ac:grpSpMkLst>
            <pc:docMk/>
            <pc:sldMk cId="2895599536" sldId="262"/>
            <ac:grpSpMk id="9" creationId="{58AF9A6E-0E99-4037-8A12-F700BBF3E5F7}"/>
          </ac:grpSpMkLst>
        </pc:grpChg>
        <pc:grpChg chg="del">
          <ac:chgData name="광훈 김" userId="27fb39bcda58a0d8" providerId="LiveId" clId="{3FCD7DD1-16DF-44A6-B201-5C8DB1B429EB}" dt="2019-11-21T16:16:08.973" v="18" actId="478"/>
          <ac:grpSpMkLst>
            <pc:docMk/>
            <pc:sldMk cId="2895599536" sldId="262"/>
            <ac:grpSpMk id="13" creationId="{C39B834A-A816-4872-AA07-271358937AA4}"/>
          </ac:grpSpMkLst>
        </pc:grpChg>
        <pc:picChg chg="add del mod modCrop">
          <ac:chgData name="광훈 김" userId="27fb39bcda58a0d8" providerId="LiveId" clId="{3FCD7DD1-16DF-44A6-B201-5C8DB1B429EB}" dt="2019-11-21T16:21:31.352" v="221" actId="478"/>
          <ac:picMkLst>
            <pc:docMk/>
            <pc:sldMk cId="2895599536" sldId="262"/>
            <ac:picMk id="2" creationId="{1CCB2A98-884F-4F5B-B5B2-23840FCC91BD}"/>
          </ac:picMkLst>
        </pc:picChg>
        <pc:picChg chg="add mod ord modCrop">
          <ac:chgData name="광훈 김" userId="27fb39bcda58a0d8" providerId="LiveId" clId="{3FCD7DD1-16DF-44A6-B201-5C8DB1B429EB}" dt="2019-11-21T16:32:05.997" v="1016" actId="164"/>
          <ac:picMkLst>
            <pc:docMk/>
            <pc:sldMk cId="2895599536" sldId="262"/>
            <ac:picMk id="6" creationId="{14527FE8-FE1F-478D-BD40-682EDDF9567C}"/>
          </ac:picMkLst>
        </pc:picChg>
      </pc:sldChg>
      <pc:sldChg chg="addSp delSp modSp add">
        <pc:chgData name="광훈 김" userId="27fb39bcda58a0d8" providerId="LiveId" clId="{3FCD7DD1-16DF-44A6-B201-5C8DB1B429EB}" dt="2019-11-21T17:24:12.103" v="3386" actId="1036"/>
        <pc:sldMkLst>
          <pc:docMk/>
          <pc:sldMk cId="759608914" sldId="263"/>
        </pc:sldMkLst>
        <pc:spChg chg="del">
          <ac:chgData name="광훈 김" userId="27fb39bcda58a0d8" providerId="LiveId" clId="{3FCD7DD1-16DF-44A6-B201-5C8DB1B429EB}" dt="2019-11-21T17:07:47.894" v="2177" actId="478"/>
          <ac:spMkLst>
            <pc:docMk/>
            <pc:sldMk cId="759608914" sldId="263"/>
            <ac:spMk id="14" creationId="{A4E45630-5A7F-44EB-874D-E791525FA603}"/>
          </ac:spMkLst>
        </pc:spChg>
        <pc:spChg chg="mod">
          <ac:chgData name="광훈 김" userId="27fb39bcda58a0d8" providerId="LiveId" clId="{3FCD7DD1-16DF-44A6-B201-5C8DB1B429EB}" dt="2019-11-21T17:12:18.687" v="2611" actId="14100"/>
          <ac:spMkLst>
            <pc:docMk/>
            <pc:sldMk cId="759608914" sldId="263"/>
            <ac:spMk id="15" creationId="{46FB78F3-F82B-447C-9510-56067A665781}"/>
          </ac:spMkLst>
        </pc:spChg>
        <pc:spChg chg="mod">
          <ac:chgData name="광훈 김" userId="27fb39bcda58a0d8" providerId="LiveId" clId="{3FCD7DD1-16DF-44A6-B201-5C8DB1B429EB}" dt="2019-11-21T17:24:12.103" v="3386" actId="1036"/>
          <ac:spMkLst>
            <pc:docMk/>
            <pc:sldMk cId="759608914" sldId="263"/>
            <ac:spMk id="16" creationId="{D1ED4671-03F8-4093-B0E1-E9FCCC3353A1}"/>
          </ac:spMkLst>
        </pc:spChg>
        <pc:picChg chg="del">
          <ac:chgData name="광훈 김" userId="27fb39bcda58a0d8" providerId="LiveId" clId="{3FCD7DD1-16DF-44A6-B201-5C8DB1B429EB}" dt="2019-11-21T17:07:39.947" v="2174" actId="478"/>
          <ac:picMkLst>
            <pc:docMk/>
            <pc:sldMk cId="759608914" sldId="263"/>
            <ac:picMk id="2" creationId="{EDA014E8-1AF1-4322-AED2-5D28CFC2CA8B}"/>
          </ac:picMkLst>
        </pc:picChg>
        <pc:picChg chg="add mod modCrop">
          <ac:chgData name="광훈 김" userId="27fb39bcda58a0d8" providerId="LiveId" clId="{3FCD7DD1-16DF-44A6-B201-5C8DB1B429EB}" dt="2019-11-21T17:07:46.691" v="2176" actId="1076"/>
          <ac:picMkLst>
            <pc:docMk/>
            <pc:sldMk cId="759608914" sldId="263"/>
            <ac:picMk id="4" creationId="{04AF7678-A517-487B-B36D-A27E5297C271}"/>
          </ac:picMkLst>
        </pc:picChg>
      </pc:sldChg>
      <pc:sldChg chg="add del">
        <pc:chgData name="광훈 김" userId="27fb39bcda58a0d8" providerId="LiveId" clId="{3FCD7DD1-16DF-44A6-B201-5C8DB1B429EB}" dt="2019-11-21T17:10:37.370" v="2523"/>
        <pc:sldMkLst>
          <pc:docMk/>
          <pc:sldMk cId="266189411" sldId="264"/>
        </pc:sldMkLst>
      </pc:sldChg>
      <pc:sldChg chg="addSp delSp modSp add">
        <pc:chgData name="광훈 김" userId="27fb39bcda58a0d8" providerId="LiveId" clId="{3FCD7DD1-16DF-44A6-B201-5C8DB1B429EB}" dt="2019-11-21T17:36:09.274" v="3466" actId="20577"/>
        <pc:sldMkLst>
          <pc:docMk/>
          <pc:sldMk cId="453967771" sldId="264"/>
        </pc:sldMkLst>
        <pc:spChg chg="add del mod">
          <ac:chgData name="광훈 김" userId="27fb39bcda58a0d8" providerId="LiveId" clId="{3FCD7DD1-16DF-44A6-B201-5C8DB1B429EB}" dt="2019-11-21T17:15:19.991" v="2692"/>
          <ac:spMkLst>
            <pc:docMk/>
            <pc:sldMk cId="453967771" sldId="264"/>
            <ac:spMk id="8" creationId="{7C8D32B1-7B6D-4E5B-B8CE-68F9DAD919D5}"/>
          </ac:spMkLst>
        </pc:spChg>
        <pc:spChg chg="add mod">
          <ac:chgData name="광훈 김" userId="27fb39bcda58a0d8" providerId="LiveId" clId="{3FCD7DD1-16DF-44A6-B201-5C8DB1B429EB}" dt="2019-11-21T17:36:09.274" v="3466" actId="20577"/>
          <ac:spMkLst>
            <pc:docMk/>
            <pc:sldMk cId="453967771" sldId="264"/>
            <ac:spMk id="9" creationId="{23989A6A-7946-468A-8A60-6C5DB5664822}"/>
          </ac:spMkLst>
        </pc:spChg>
        <pc:spChg chg="del mod">
          <ac:chgData name="광훈 김" userId="27fb39bcda58a0d8" providerId="LiveId" clId="{3FCD7DD1-16DF-44A6-B201-5C8DB1B429EB}" dt="2019-11-21T17:14:54.836" v="2682" actId="478"/>
          <ac:spMkLst>
            <pc:docMk/>
            <pc:sldMk cId="453967771" sldId="264"/>
            <ac:spMk id="15" creationId="{46FB78F3-F82B-447C-9510-56067A665781}"/>
          </ac:spMkLst>
        </pc:spChg>
        <pc:spChg chg="mod">
          <ac:chgData name="광훈 김" userId="27fb39bcda58a0d8" providerId="LiveId" clId="{3FCD7DD1-16DF-44A6-B201-5C8DB1B429EB}" dt="2019-11-21T17:24:18.842" v="3394" actId="1036"/>
          <ac:spMkLst>
            <pc:docMk/>
            <pc:sldMk cId="453967771" sldId="264"/>
            <ac:spMk id="16" creationId="{D1ED4671-03F8-4093-B0E1-E9FCCC3353A1}"/>
          </ac:spMkLst>
        </pc:spChg>
        <pc:picChg chg="add mod modCrop">
          <ac:chgData name="광훈 김" userId="27fb39bcda58a0d8" providerId="LiveId" clId="{3FCD7DD1-16DF-44A6-B201-5C8DB1B429EB}" dt="2019-11-21T17:24:05.087" v="3378" actId="1076"/>
          <ac:picMkLst>
            <pc:docMk/>
            <pc:sldMk cId="453967771" sldId="264"/>
            <ac:picMk id="2" creationId="{DED5D7E7-682F-4D25-917C-BA74559FAD17}"/>
          </ac:picMkLst>
        </pc:picChg>
        <pc:picChg chg="del">
          <ac:chgData name="광훈 김" userId="27fb39bcda58a0d8" providerId="LiveId" clId="{3FCD7DD1-16DF-44A6-B201-5C8DB1B429EB}" dt="2019-11-21T17:12:59.011" v="2619" actId="478"/>
          <ac:picMkLst>
            <pc:docMk/>
            <pc:sldMk cId="453967771" sldId="264"/>
            <ac:picMk id="4" creationId="{04AF7678-A517-487B-B36D-A27E5297C271}"/>
          </ac:picMkLst>
        </pc:picChg>
      </pc:sldChg>
      <pc:sldChg chg="addSp delSp modSp add">
        <pc:chgData name="광훈 김" userId="27fb39bcda58a0d8" providerId="LiveId" clId="{3FCD7DD1-16DF-44A6-B201-5C8DB1B429EB}" dt="2019-11-21T17:39:52.146" v="3969" actId="20577"/>
        <pc:sldMkLst>
          <pc:docMk/>
          <pc:sldMk cId="963910831" sldId="265"/>
        </pc:sldMkLst>
        <pc:spChg chg="mod">
          <ac:chgData name="광훈 김" userId="27fb39bcda58a0d8" providerId="LiveId" clId="{3FCD7DD1-16DF-44A6-B201-5C8DB1B429EB}" dt="2019-11-21T17:39:52.146" v="3969" actId="20577"/>
          <ac:spMkLst>
            <pc:docMk/>
            <pc:sldMk cId="963910831" sldId="265"/>
            <ac:spMk id="9" creationId="{23989A6A-7946-468A-8A60-6C5DB5664822}"/>
          </ac:spMkLst>
        </pc:spChg>
        <pc:spChg chg="mod">
          <ac:chgData name="광훈 김" userId="27fb39bcda58a0d8" providerId="LiveId" clId="{3FCD7DD1-16DF-44A6-B201-5C8DB1B429EB}" dt="2019-11-21T17:36:44.669" v="3495" actId="20577"/>
          <ac:spMkLst>
            <pc:docMk/>
            <pc:sldMk cId="963910831" sldId="265"/>
            <ac:spMk id="16" creationId="{D1ED4671-03F8-4093-B0E1-E9FCCC3353A1}"/>
          </ac:spMkLst>
        </pc:spChg>
        <pc:picChg chg="del">
          <ac:chgData name="광훈 김" userId="27fb39bcda58a0d8" providerId="LiveId" clId="{3FCD7DD1-16DF-44A6-B201-5C8DB1B429EB}" dt="2019-11-21T17:37:20.099" v="3502" actId="478"/>
          <ac:picMkLst>
            <pc:docMk/>
            <pc:sldMk cId="963910831" sldId="265"/>
            <ac:picMk id="2" creationId="{DED5D7E7-682F-4D25-917C-BA74559FAD17}"/>
          </ac:picMkLst>
        </pc:picChg>
        <pc:picChg chg="add mod modCrop">
          <ac:chgData name="광훈 김" userId="27fb39bcda58a0d8" providerId="LiveId" clId="{3FCD7DD1-16DF-44A6-B201-5C8DB1B429EB}" dt="2019-11-21T17:37:25.512" v="3503" actId="1076"/>
          <ac:picMkLst>
            <pc:docMk/>
            <pc:sldMk cId="963910831" sldId="265"/>
            <ac:picMk id="4" creationId="{664037F6-E965-46C1-9798-C398AC422F06}"/>
          </ac:picMkLst>
        </pc:picChg>
      </pc:sldChg>
      <pc:sldChg chg="addSp delSp modSp add">
        <pc:chgData name="광훈 김" userId="27fb39bcda58a0d8" providerId="LiveId" clId="{3FCD7DD1-16DF-44A6-B201-5C8DB1B429EB}" dt="2019-11-21T17:41:25.037" v="3999" actId="1076"/>
        <pc:sldMkLst>
          <pc:docMk/>
          <pc:sldMk cId="2551593994" sldId="266"/>
        </pc:sldMkLst>
        <pc:spChg chg="mod">
          <ac:chgData name="광훈 김" userId="27fb39bcda58a0d8" providerId="LiveId" clId="{3FCD7DD1-16DF-44A6-B201-5C8DB1B429EB}" dt="2019-11-21T17:40:31.922" v="3990"/>
          <ac:spMkLst>
            <pc:docMk/>
            <pc:sldMk cId="2551593994" sldId="266"/>
            <ac:spMk id="7" creationId="{5AE0A0F6-12C2-4BBE-B000-B6AE7DDA25BA}"/>
          </ac:spMkLst>
        </pc:spChg>
        <pc:spChg chg="del">
          <ac:chgData name="광훈 김" userId="27fb39bcda58a0d8" providerId="LiveId" clId="{3FCD7DD1-16DF-44A6-B201-5C8DB1B429EB}" dt="2019-11-21T17:40:35.497" v="3992" actId="478"/>
          <ac:spMkLst>
            <pc:docMk/>
            <pc:sldMk cId="2551593994" sldId="266"/>
            <ac:spMk id="9" creationId="{23989A6A-7946-468A-8A60-6C5DB5664822}"/>
          </ac:spMkLst>
        </pc:spChg>
        <pc:spChg chg="del">
          <ac:chgData name="광훈 김" userId="27fb39bcda58a0d8" providerId="LiveId" clId="{3FCD7DD1-16DF-44A6-B201-5C8DB1B429EB}" dt="2019-11-21T17:40:26.681" v="3971" actId="478"/>
          <ac:spMkLst>
            <pc:docMk/>
            <pc:sldMk cId="2551593994" sldId="266"/>
            <ac:spMk id="16" creationId="{D1ED4671-03F8-4093-B0E1-E9FCCC3353A1}"/>
          </ac:spMkLst>
        </pc:spChg>
        <pc:picChg chg="add mod modCrop">
          <ac:chgData name="광훈 김" userId="27fb39bcda58a0d8" providerId="LiveId" clId="{3FCD7DD1-16DF-44A6-B201-5C8DB1B429EB}" dt="2019-11-21T17:41:25.037" v="3999" actId="1076"/>
          <ac:picMkLst>
            <pc:docMk/>
            <pc:sldMk cId="2551593994" sldId="266"/>
            <ac:picMk id="2" creationId="{351CF719-AD8B-4D18-9FF5-B9AC9D780B4E}"/>
          </ac:picMkLst>
        </pc:picChg>
        <pc:picChg chg="del">
          <ac:chgData name="광훈 김" userId="27fb39bcda58a0d8" providerId="LiveId" clId="{3FCD7DD1-16DF-44A6-B201-5C8DB1B429EB}" dt="2019-11-21T17:40:34.782" v="3991" actId="478"/>
          <ac:picMkLst>
            <pc:docMk/>
            <pc:sldMk cId="2551593994" sldId="266"/>
            <ac:picMk id="4" creationId="{664037F6-E965-46C1-9798-C398AC422F06}"/>
          </ac:picMkLst>
        </pc:picChg>
      </pc:sldChg>
      <pc:sldChg chg="addSp delSp modSp add">
        <pc:chgData name="광훈 김" userId="27fb39bcda58a0d8" providerId="LiveId" clId="{3FCD7DD1-16DF-44A6-B201-5C8DB1B429EB}" dt="2019-11-21T17:45:45.641" v="4196" actId="20577"/>
        <pc:sldMkLst>
          <pc:docMk/>
          <pc:sldMk cId="680653089" sldId="267"/>
        </pc:sldMkLst>
        <pc:spChg chg="mod">
          <ac:chgData name="광훈 김" userId="27fb39bcda58a0d8" providerId="LiveId" clId="{3FCD7DD1-16DF-44A6-B201-5C8DB1B429EB}" dt="2019-11-21T17:45:22.679" v="4079"/>
          <ac:spMkLst>
            <pc:docMk/>
            <pc:sldMk cId="680653089" sldId="267"/>
            <ac:spMk id="7" creationId="{5AE0A0F6-12C2-4BBE-B000-B6AE7DDA25BA}"/>
          </ac:spMkLst>
        </pc:spChg>
        <pc:spChg chg="mod">
          <ac:chgData name="광훈 김" userId="27fb39bcda58a0d8" providerId="LiveId" clId="{3FCD7DD1-16DF-44A6-B201-5C8DB1B429EB}" dt="2019-11-21T17:45:45.641" v="4196" actId="20577"/>
          <ac:spMkLst>
            <pc:docMk/>
            <pc:sldMk cId="680653089" sldId="267"/>
            <ac:spMk id="9" creationId="{23989A6A-7946-468A-8A60-6C5DB5664822}"/>
          </ac:spMkLst>
        </pc:spChg>
        <pc:spChg chg="del">
          <ac:chgData name="광훈 김" userId="27fb39bcda58a0d8" providerId="LiveId" clId="{3FCD7DD1-16DF-44A6-B201-5C8DB1B429EB}" dt="2019-11-21T17:44:11.848" v="4002" actId="478"/>
          <ac:spMkLst>
            <pc:docMk/>
            <pc:sldMk cId="680653089" sldId="267"/>
            <ac:spMk id="16" creationId="{D1ED4671-03F8-4093-B0E1-E9FCCC3353A1}"/>
          </ac:spMkLst>
        </pc:spChg>
        <pc:picChg chg="add del mod modCrop">
          <ac:chgData name="광훈 김" userId="27fb39bcda58a0d8" providerId="LiveId" clId="{3FCD7DD1-16DF-44A6-B201-5C8DB1B429EB}" dt="2019-11-21T17:44:50.468" v="4008" actId="478"/>
          <ac:picMkLst>
            <pc:docMk/>
            <pc:sldMk cId="680653089" sldId="267"/>
            <ac:picMk id="2" creationId="{ACE57381-5A9B-4C18-913C-FDFB9C179118}"/>
          </ac:picMkLst>
        </pc:picChg>
        <pc:picChg chg="del">
          <ac:chgData name="광훈 김" userId="27fb39bcda58a0d8" providerId="LiveId" clId="{3FCD7DD1-16DF-44A6-B201-5C8DB1B429EB}" dt="2019-11-21T17:44:08.815" v="4001" actId="478"/>
          <ac:picMkLst>
            <pc:docMk/>
            <pc:sldMk cId="680653089" sldId="267"/>
            <ac:picMk id="4" creationId="{664037F6-E965-46C1-9798-C398AC422F06}"/>
          </ac:picMkLst>
        </pc:picChg>
        <pc:picChg chg="add mod modCrop">
          <ac:chgData name="광훈 김" userId="27fb39bcda58a0d8" providerId="LiveId" clId="{3FCD7DD1-16DF-44A6-B201-5C8DB1B429EB}" dt="2019-11-21T17:45:09.981" v="4013" actId="1076"/>
          <ac:picMkLst>
            <pc:docMk/>
            <pc:sldMk cId="680653089" sldId="267"/>
            <ac:picMk id="5" creationId="{7AFE836E-DCFC-4D79-AEE5-4AD63805CE5C}"/>
          </ac:picMkLst>
        </pc:picChg>
      </pc:sldChg>
      <pc:sldChg chg="addSp delSp modSp add">
        <pc:chgData name="광훈 김" userId="27fb39bcda58a0d8" providerId="LiveId" clId="{3FCD7DD1-16DF-44A6-B201-5C8DB1B429EB}" dt="2019-11-22T02:16:00.299" v="4503" actId="478"/>
        <pc:sldMkLst>
          <pc:docMk/>
          <pc:sldMk cId="4113252146" sldId="268"/>
        </pc:sldMkLst>
        <pc:spChg chg="mod">
          <ac:chgData name="광훈 김" userId="27fb39bcda58a0d8" providerId="LiveId" clId="{3FCD7DD1-16DF-44A6-B201-5C8DB1B429EB}" dt="2019-11-22T01:59:35.203" v="4213"/>
          <ac:spMkLst>
            <pc:docMk/>
            <pc:sldMk cId="4113252146" sldId="268"/>
            <ac:spMk id="3" creationId="{C744CA4E-ACF4-4F4E-9C81-B30F7F329D47}"/>
          </ac:spMkLst>
        </pc:spChg>
        <pc:spChg chg="mod">
          <ac:chgData name="광훈 김" userId="27fb39bcda58a0d8" providerId="LiveId" clId="{3FCD7DD1-16DF-44A6-B201-5C8DB1B429EB}" dt="2019-11-22T02:10:11.620" v="4469" actId="14100"/>
          <ac:spMkLst>
            <pc:docMk/>
            <pc:sldMk cId="4113252146" sldId="268"/>
            <ac:spMk id="7" creationId="{5AE0A0F6-12C2-4BBE-B000-B6AE7DDA25BA}"/>
          </ac:spMkLst>
        </pc:spChg>
        <pc:spChg chg="add mod">
          <ac:chgData name="광훈 김" userId="27fb39bcda58a0d8" providerId="LiveId" clId="{3FCD7DD1-16DF-44A6-B201-5C8DB1B429EB}" dt="2019-11-22T02:12:00.980" v="4483"/>
          <ac:spMkLst>
            <pc:docMk/>
            <pc:sldMk cId="4113252146" sldId="268"/>
            <ac:spMk id="8" creationId="{D8219A1F-635B-4BA0-85F5-9582A52D7827}"/>
          </ac:spMkLst>
        </pc:spChg>
        <pc:spChg chg="add mod">
          <ac:chgData name="광훈 김" userId="27fb39bcda58a0d8" providerId="LiveId" clId="{3FCD7DD1-16DF-44A6-B201-5C8DB1B429EB}" dt="2019-11-22T02:12:51.474" v="4489" actId="1035"/>
          <ac:spMkLst>
            <pc:docMk/>
            <pc:sldMk cId="4113252146" sldId="268"/>
            <ac:spMk id="9" creationId="{FA0BD627-7ED5-40CA-B414-8C6EFD8D9C24}"/>
          </ac:spMkLst>
        </pc:spChg>
        <pc:picChg chg="del">
          <ac:chgData name="광훈 김" userId="27fb39bcda58a0d8" providerId="LiveId" clId="{3FCD7DD1-16DF-44A6-B201-5C8DB1B429EB}" dt="2019-11-22T01:59:08.989" v="4198" actId="478"/>
          <ac:picMkLst>
            <pc:docMk/>
            <pc:sldMk cId="4113252146" sldId="268"/>
            <ac:picMk id="2" creationId="{351CF719-AD8B-4D18-9FF5-B9AC9D780B4E}"/>
          </ac:picMkLst>
        </pc:picChg>
        <pc:picChg chg="add del mod modCrop">
          <ac:chgData name="광훈 김" userId="27fb39bcda58a0d8" providerId="LiveId" clId="{3FCD7DD1-16DF-44A6-B201-5C8DB1B429EB}" dt="2019-11-22T02:09:25.937" v="4461" actId="478"/>
          <ac:picMkLst>
            <pc:docMk/>
            <pc:sldMk cId="4113252146" sldId="268"/>
            <ac:picMk id="4" creationId="{73CE04E1-DFDE-4320-8CC5-EDAAACC109CA}"/>
          </ac:picMkLst>
        </pc:picChg>
        <pc:picChg chg="add del">
          <ac:chgData name="광훈 김" userId="27fb39bcda58a0d8" providerId="LiveId" clId="{3FCD7DD1-16DF-44A6-B201-5C8DB1B429EB}" dt="2019-11-22T02:09:18.374" v="4459" actId="478"/>
          <ac:picMkLst>
            <pc:docMk/>
            <pc:sldMk cId="4113252146" sldId="268"/>
            <ac:picMk id="6" creationId="{92982B7B-8D57-44BD-AA59-ABEADF327327}"/>
          </ac:picMkLst>
        </pc:picChg>
        <pc:picChg chg="add del mod">
          <ac:chgData name="광훈 김" userId="27fb39bcda58a0d8" providerId="LiveId" clId="{3FCD7DD1-16DF-44A6-B201-5C8DB1B429EB}" dt="2019-11-22T02:15:39.149" v="4500" actId="478"/>
          <ac:picMkLst>
            <pc:docMk/>
            <pc:sldMk cId="4113252146" sldId="268"/>
            <ac:picMk id="10" creationId="{A7F496A6-DD8A-46A6-A69E-7FDAC7F6DDFF}"/>
          </ac:picMkLst>
        </pc:picChg>
        <pc:picChg chg="add del mod">
          <ac:chgData name="광훈 김" userId="27fb39bcda58a0d8" providerId="LiveId" clId="{3FCD7DD1-16DF-44A6-B201-5C8DB1B429EB}" dt="2019-11-22T02:16:00.299" v="4503" actId="478"/>
          <ac:picMkLst>
            <pc:docMk/>
            <pc:sldMk cId="4113252146" sldId="268"/>
            <ac:picMk id="12" creationId="{CC93AFB8-690F-4E83-87F1-46BDB11D0D08}"/>
          </ac:picMkLst>
        </pc:picChg>
        <pc:picChg chg="add del mod">
          <ac:chgData name="광훈 김" userId="27fb39bcda58a0d8" providerId="LiveId" clId="{3FCD7DD1-16DF-44A6-B201-5C8DB1B429EB}" dt="2019-11-22T02:16:00.299" v="4503" actId="478"/>
          <ac:picMkLst>
            <pc:docMk/>
            <pc:sldMk cId="4113252146" sldId="268"/>
            <ac:picMk id="14" creationId="{282D3E30-16CB-41E1-B470-F6071F3090C4}"/>
          </ac:picMkLst>
        </pc:picChg>
        <pc:picChg chg="add del mod">
          <ac:chgData name="광훈 김" userId="27fb39bcda58a0d8" providerId="LiveId" clId="{3FCD7DD1-16DF-44A6-B201-5C8DB1B429EB}" dt="2019-11-22T02:16:00.299" v="4503" actId="478"/>
          <ac:picMkLst>
            <pc:docMk/>
            <pc:sldMk cId="4113252146" sldId="268"/>
            <ac:picMk id="16" creationId="{972A127B-BF9A-4B7A-B30A-BC89897A1C71}"/>
          </ac:picMkLst>
        </pc:picChg>
      </pc:sldChg>
      <pc:sldChg chg="addSp modSp add">
        <pc:chgData name="광훈 김" userId="27fb39bcda58a0d8" providerId="LiveId" clId="{3FCD7DD1-16DF-44A6-B201-5C8DB1B429EB}" dt="2019-11-22T02:43:03.782" v="5988" actId="164"/>
        <pc:sldMkLst>
          <pc:docMk/>
          <pc:sldMk cId="464228867" sldId="269"/>
        </pc:sldMkLst>
        <pc:spChg chg="add mod">
          <ac:chgData name="광훈 김" userId="27fb39bcda58a0d8" providerId="LiveId" clId="{3FCD7DD1-16DF-44A6-B201-5C8DB1B429EB}" dt="2019-11-22T02:29:23.440" v="5179" actId="164"/>
          <ac:spMkLst>
            <pc:docMk/>
            <pc:sldMk cId="464228867" sldId="269"/>
            <ac:spMk id="5" creationId="{045A1FBC-B2EA-46FD-8E29-2F18C59F228E}"/>
          </ac:spMkLst>
        </pc:spChg>
        <pc:spChg chg="add mod">
          <ac:chgData name="광훈 김" userId="27fb39bcda58a0d8" providerId="LiveId" clId="{3FCD7DD1-16DF-44A6-B201-5C8DB1B429EB}" dt="2019-11-22T02:30:09.535" v="5190" actId="14100"/>
          <ac:spMkLst>
            <pc:docMk/>
            <pc:sldMk cId="464228867" sldId="269"/>
            <ac:spMk id="6" creationId="{0AE33AD6-7AA4-411B-9F88-A5CDFD33755E}"/>
          </ac:spMkLst>
        </pc:spChg>
        <pc:spChg chg="mod">
          <ac:chgData name="광훈 김" userId="27fb39bcda58a0d8" providerId="LiveId" clId="{3FCD7DD1-16DF-44A6-B201-5C8DB1B429EB}" dt="2019-11-22T02:29:44.736" v="5183" actId="14100"/>
          <ac:spMkLst>
            <pc:docMk/>
            <pc:sldMk cId="464228867" sldId="269"/>
            <ac:spMk id="7" creationId="{5AE0A0F6-12C2-4BBE-B000-B6AE7DDA25BA}"/>
          </ac:spMkLst>
        </pc:spChg>
        <pc:spChg chg="add mod">
          <ac:chgData name="광훈 김" userId="27fb39bcda58a0d8" providerId="LiveId" clId="{3FCD7DD1-16DF-44A6-B201-5C8DB1B429EB}" dt="2019-11-22T02:42:22.300" v="5984" actId="1035"/>
          <ac:spMkLst>
            <pc:docMk/>
            <pc:sldMk cId="464228867" sldId="269"/>
            <ac:spMk id="11" creationId="{9965FDCB-0C89-4BB8-959D-E4D2DFC66864}"/>
          </ac:spMkLst>
        </pc:spChg>
        <pc:spChg chg="add mod">
          <ac:chgData name="광훈 김" userId="27fb39bcda58a0d8" providerId="LiveId" clId="{3FCD7DD1-16DF-44A6-B201-5C8DB1B429EB}" dt="2019-11-22T02:43:03.782" v="5988" actId="164"/>
          <ac:spMkLst>
            <pc:docMk/>
            <pc:sldMk cId="464228867" sldId="269"/>
            <ac:spMk id="16" creationId="{1891D6FA-1432-48F4-AE66-ABB6A90F7AEE}"/>
          </ac:spMkLst>
        </pc:spChg>
        <pc:grpChg chg="add mod">
          <ac:chgData name="광훈 김" userId="27fb39bcda58a0d8" providerId="LiveId" clId="{3FCD7DD1-16DF-44A6-B201-5C8DB1B429EB}" dt="2019-11-22T02:43:03.782" v="5988" actId="164"/>
          <ac:grpSpMkLst>
            <pc:docMk/>
            <pc:sldMk cId="464228867" sldId="269"/>
            <ac:grpSpMk id="2" creationId="{CB36ABC1-4148-4B7B-9399-7073392813AB}"/>
          </ac:grpSpMkLst>
        </pc:grpChg>
        <pc:grpChg chg="add mod">
          <ac:chgData name="광훈 김" userId="27fb39bcda58a0d8" providerId="LiveId" clId="{3FCD7DD1-16DF-44A6-B201-5C8DB1B429EB}" dt="2019-11-22T02:43:03.782" v="5988" actId="164"/>
          <ac:grpSpMkLst>
            <pc:docMk/>
            <pc:sldMk cId="464228867" sldId="269"/>
            <ac:grpSpMk id="19" creationId="{9D1775DC-6384-4B25-B3B1-83984E48EE2D}"/>
          </ac:grpSpMkLst>
        </pc:grpChg>
        <pc:picChg chg="mod">
          <ac:chgData name="광훈 김" userId="27fb39bcda58a0d8" providerId="LiveId" clId="{3FCD7DD1-16DF-44A6-B201-5C8DB1B429EB}" dt="2019-11-22T02:29:23.440" v="5179" actId="164"/>
          <ac:picMkLst>
            <pc:docMk/>
            <pc:sldMk cId="464228867" sldId="269"/>
            <ac:picMk id="4" creationId="{73CE04E1-DFDE-4320-8CC5-EDAAACC109CA}"/>
          </ac:picMkLst>
        </pc:picChg>
        <pc:cxnChg chg="add mod">
          <ac:chgData name="광훈 김" userId="27fb39bcda58a0d8" providerId="LiveId" clId="{3FCD7DD1-16DF-44A6-B201-5C8DB1B429EB}" dt="2019-11-22T02:42:22.300" v="5984" actId="1035"/>
          <ac:cxnSpMkLst>
            <pc:docMk/>
            <pc:sldMk cId="464228867" sldId="269"/>
            <ac:cxnSpMk id="9" creationId="{4EBC2C80-1F29-469A-A302-1012FA010917}"/>
          </ac:cxnSpMkLst>
        </pc:cxnChg>
      </pc:sldChg>
      <pc:sldChg chg="addSp delSp modSp add">
        <pc:chgData name="광훈 김" userId="27fb39bcda58a0d8" providerId="LiveId" clId="{3FCD7DD1-16DF-44A6-B201-5C8DB1B429EB}" dt="2019-11-22T02:22:06.699" v="4861" actId="20577"/>
        <pc:sldMkLst>
          <pc:docMk/>
          <pc:sldMk cId="441667578" sldId="270"/>
        </pc:sldMkLst>
        <pc:spChg chg="mod">
          <ac:chgData name="광훈 김" userId="27fb39bcda58a0d8" providerId="LiveId" clId="{3FCD7DD1-16DF-44A6-B201-5C8DB1B429EB}" dt="2019-11-22T02:16:29.201" v="4514" actId="20577"/>
          <ac:spMkLst>
            <pc:docMk/>
            <pc:sldMk cId="441667578" sldId="270"/>
            <ac:spMk id="7" creationId="{5AE0A0F6-12C2-4BBE-B000-B6AE7DDA25BA}"/>
          </ac:spMkLst>
        </pc:spChg>
        <pc:spChg chg="del">
          <ac:chgData name="광훈 김" userId="27fb39bcda58a0d8" providerId="LiveId" clId="{3FCD7DD1-16DF-44A6-B201-5C8DB1B429EB}" dt="2019-11-22T02:16:12.139" v="4504" actId="478"/>
          <ac:spMkLst>
            <pc:docMk/>
            <pc:sldMk cId="441667578" sldId="270"/>
            <ac:spMk id="8" creationId="{D8219A1F-635B-4BA0-85F5-9582A52D7827}"/>
          </ac:spMkLst>
        </pc:spChg>
        <pc:spChg chg="del mod">
          <ac:chgData name="광훈 김" userId="27fb39bcda58a0d8" providerId="LiveId" clId="{3FCD7DD1-16DF-44A6-B201-5C8DB1B429EB}" dt="2019-11-22T02:17:55.082" v="4546" actId="478"/>
          <ac:spMkLst>
            <pc:docMk/>
            <pc:sldMk cId="441667578" sldId="270"/>
            <ac:spMk id="9" creationId="{FA0BD627-7ED5-40CA-B414-8C6EFD8D9C24}"/>
          </ac:spMkLst>
        </pc:spChg>
        <pc:spChg chg="add mod">
          <ac:chgData name="광훈 김" userId="27fb39bcda58a0d8" providerId="LiveId" clId="{3FCD7DD1-16DF-44A6-B201-5C8DB1B429EB}" dt="2019-11-22T02:18:10.005" v="4549" actId="164"/>
          <ac:spMkLst>
            <pc:docMk/>
            <pc:sldMk cId="441667578" sldId="270"/>
            <ac:spMk id="10" creationId="{AC40BA17-804D-43F8-B0AF-A24E173EA61D}"/>
          </ac:spMkLst>
        </pc:spChg>
        <pc:spChg chg="add mod">
          <ac:chgData name="광훈 김" userId="27fb39bcda58a0d8" providerId="LiveId" clId="{3FCD7DD1-16DF-44A6-B201-5C8DB1B429EB}" dt="2019-11-22T02:18:10.005" v="4549" actId="164"/>
          <ac:spMkLst>
            <pc:docMk/>
            <pc:sldMk cId="441667578" sldId="270"/>
            <ac:spMk id="11" creationId="{15A07071-19D1-4708-B453-779BDF72A511}"/>
          </ac:spMkLst>
        </pc:spChg>
        <pc:spChg chg="add mod">
          <ac:chgData name="광훈 김" userId="27fb39bcda58a0d8" providerId="LiveId" clId="{3FCD7DD1-16DF-44A6-B201-5C8DB1B429EB}" dt="2019-11-22T02:18:10.005" v="4549" actId="164"/>
          <ac:spMkLst>
            <pc:docMk/>
            <pc:sldMk cId="441667578" sldId="270"/>
            <ac:spMk id="13" creationId="{13E0B4F2-8260-4677-B2BB-23F3DD7C9AB0}"/>
          </ac:spMkLst>
        </pc:spChg>
        <pc:spChg chg="add mod">
          <ac:chgData name="광훈 김" userId="27fb39bcda58a0d8" providerId="LiveId" clId="{3FCD7DD1-16DF-44A6-B201-5C8DB1B429EB}" dt="2019-11-22T02:22:06.699" v="4861" actId="20577"/>
          <ac:spMkLst>
            <pc:docMk/>
            <pc:sldMk cId="441667578" sldId="270"/>
            <ac:spMk id="15" creationId="{462DAE5F-8481-45E8-81CE-752D2965548F}"/>
          </ac:spMkLst>
        </pc:spChg>
        <pc:grpChg chg="add mod">
          <ac:chgData name="광훈 김" userId="27fb39bcda58a0d8" providerId="LiveId" clId="{3FCD7DD1-16DF-44A6-B201-5C8DB1B429EB}" dt="2019-11-22T02:18:17.982" v="4557" actId="1038"/>
          <ac:grpSpMkLst>
            <pc:docMk/>
            <pc:sldMk cId="441667578" sldId="270"/>
            <ac:grpSpMk id="2" creationId="{BB3B7343-E21D-4439-8014-EDB52B3AEA90}"/>
          </ac:grpSpMkLst>
        </pc:grpChg>
        <pc:picChg chg="mod">
          <ac:chgData name="광훈 김" userId="27fb39bcda58a0d8" providerId="LiveId" clId="{3FCD7DD1-16DF-44A6-B201-5C8DB1B429EB}" dt="2019-11-22T02:18:10.005" v="4549" actId="164"/>
          <ac:picMkLst>
            <pc:docMk/>
            <pc:sldMk cId="441667578" sldId="270"/>
            <ac:picMk id="12" creationId="{CC93AFB8-690F-4E83-87F1-46BDB11D0D08}"/>
          </ac:picMkLst>
        </pc:picChg>
        <pc:picChg chg="mod">
          <ac:chgData name="광훈 김" userId="27fb39bcda58a0d8" providerId="LiveId" clId="{3FCD7DD1-16DF-44A6-B201-5C8DB1B429EB}" dt="2019-11-22T02:18:10.005" v="4549" actId="164"/>
          <ac:picMkLst>
            <pc:docMk/>
            <pc:sldMk cId="441667578" sldId="270"/>
            <ac:picMk id="14" creationId="{282D3E30-16CB-41E1-B470-F6071F3090C4}"/>
          </ac:picMkLst>
        </pc:picChg>
        <pc:picChg chg="mod">
          <ac:chgData name="광훈 김" userId="27fb39bcda58a0d8" providerId="LiveId" clId="{3FCD7DD1-16DF-44A6-B201-5C8DB1B429EB}" dt="2019-11-22T02:18:10.005" v="4549" actId="164"/>
          <ac:picMkLst>
            <pc:docMk/>
            <pc:sldMk cId="441667578" sldId="270"/>
            <ac:picMk id="16" creationId="{972A127B-BF9A-4B7A-B30A-BC89897A1C71}"/>
          </ac:picMkLst>
        </pc:picChg>
      </pc:sldChg>
      <pc:sldChg chg="addSp delSp modSp add">
        <pc:chgData name="광훈 김" userId="27fb39bcda58a0d8" providerId="LiveId" clId="{3FCD7DD1-16DF-44A6-B201-5C8DB1B429EB}" dt="2019-11-22T02:26:29.052" v="5056" actId="20577"/>
        <pc:sldMkLst>
          <pc:docMk/>
          <pc:sldMk cId="2141274464" sldId="271"/>
        </pc:sldMkLst>
        <pc:spChg chg="mod">
          <ac:chgData name="광훈 김" userId="27fb39bcda58a0d8" providerId="LiveId" clId="{3FCD7DD1-16DF-44A6-B201-5C8DB1B429EB}" dt="2019-11-22T02:26:29.052" v="5056" actId="20577"/>
          <ac:spMkLst>
            <pc:docMk/>
            <pc:sldMk cId="2141274464" sldId="271"/>
            <ac:spMk id="15" creationId="{462DAE5F-8481-45E8-81CE-752D2965548F}"/>
          </ac:spMkLst>
        </pc:spChg>
        <pc:spChg chg="add mod">
          <ac:chgData name="광훈 김" userId="27fb39bcda58a0d8" providerId="LiveId" clId="{3FCD7DD1-16DF-44A6-B201-5C8DB1B429EB}" dt="2019-11-22T02:23:14.756" v="4873" actId="14100"/>
          <ac:spMkLst>
            <pc:docMk/>
            <pc:sldMk cId="2141274464" sldId="271"/>
            <ac:spMk id="18" creationId="{048A9D67-5980-4138-BC2B-6AD31636932F}"/>
          </ac:spMkLst>
        </pc:spChg>
        <pc:grpChg chg="del">
          <ac:chgData name="광훈 김" userId="27fb39bcda58a0d8" providerId="LiveId" clId="{3FCD7DD1-16DF-44A6-B201-5C8DB1B429EB}" dt="2019-11-22T02:22:21.870" v="4863" actId="478"/>
          <ac:grpSpMkLst>
            <pc:docMk/>
            <pc:sldMk cId="2141274464" sldId="271"/>
            <ac:grpSpMk id="2" creationId="{BB3B7343-E21D-4439-8014-EDB52B3AEA90}"/>
          </ac:grpSpMkLst>
        </pc:grpChg>
        <pc:picChg chg="add mod">
          <ac:chgData name="광훈 김" userId="27fb39bcda58a0d8" providerId="LiveId" clId="{3FCD7DD1-16DF-44A6-B201-5C8DB1B429EB}" dt="2019-11-22T02:22:57.410" v="4870" actId="1076"/>
          <ac:picMkLst>
            <pc:docMk/>
            <pc:sldMk cId="2141274464" sldId="271"/>
            <ac:picMk id="17" creationId="{A3B19700-18ED-4AC2-9131-75565FDBF4C2}"/>
          </ac:picMkLst>
        </pc:picChg>
      </pc:sldChg>
      <pc:sldChg chg="addSp delSp modSp add del">
        <pc:chgData name="광훈 김" userId="27fb39bcda58a0d8" providerId="LiveId" clId="{3FCD7DD1-16DF-44A6-B201-5C8DB1B429EB}" dt="2019-11-22T03:04:15.012" v="6480" actId="2696"/>
        <pc:sldMkLst>
          <pc:docMk/>
          <pc:sldMk cId="2370618246" sldId="272"/>
        </pc:sldMkLst>
        <pc:spChg chg="del">
          <ac:chgData name="광훈 김" userId="27fb39bcda58a0d8" providerId="LiveId" clId="{3FCD7DD1-16DF-44A6-B201-5C8DB1B429EB}" dt="2019-11-22T02:43:11.544" v="5990" actId="478"/>
          <ac:spMkLst>
            <pc:docMk/>
            <pc:sldMk cId="2370618246" sldId="272"/>
            <ac:spMk id="6" creationId="{0AE33AD6-7AA4-411B-9F88-A5CDFD33755E}"/>
          </ac:spMkLst>
        </pc:spChg>
        <pc:spChg chg="del mod">
          <ac:chgData name="광훈 김" userId="27fb39bcda58a0d8" providerId="LiveId" clId="{3FCD7DD1-16DF-44A6-B201-5C8DB1B429EB}" dt="2019-11-22T02:44:02.964" v="6056" actId="478"/>
          <ac:spMkLst>
            <pc:docMk/>
            <pc:sldMk cId="2370618246" sldId="272"/>
            <ac:spMk id="7" creationId="{5AE0A0F6-12C2-4BBE-B000-B6AE7DDA25BA}"/>
          </ac:spMkLst>
        </pc:spChg>
        <pc:spChg chg="del">
          <ac:chgData name="광훈 김" userId="27fb39bcda58a0d8" providerId="LiveId" clId="{3FCD7DD1-16DF-44A6-B201-5C8DB1B429EB}" dt="2019-11-22T02:43:09.931" v="5989" actId="478"/>
          <ac:spMkLst>
            <pc:docMk/>
            <pc:sldMk cId="2370618246" sldId="272"/>
            <ac:spMk id="11" creationId="{9965FDCB-0C89-4BB8-959D-E4D2DFC66864}"/>
          </ac:spMkLst>
        </pc:spChg>
        <pc:spChg chg="add mod">
          <ac:chgData name="광훈 김" userId="27fb39bcda58a0d8" providerId="LiveId" clId="{3FCD7DD1-16DF-44A6-B201-5C8DB1B429EB}" dt="2019-11-22T02:48:07.688" v="6115"/>
          <ac:spMkLst>
            <pc:docMk/>
            <pc:sldMk cId="2370618246" sldId="272"/>
            <ac:spMk id="12" creationId="{2D0D41C6-3873-43A7-9E46-2E76AD3211C8}"/>
          </ac:spMkLst>
        </pc:spChg>
        <pc:spChg chg="add mod">
          <ac:chgData name="광훈 김" userId="27fb39bcda58a0d8" providerId="LiveId" clId="{3FCD7DD1-16DF-44A6-B201-5C8DB1B429EB}" dt="2019-11-22T02:58:34.701" v="6118" actId="164"/>
          <ac:spMkLst>
            <pc:docMk/>
            <pc:sldMk cId="2370618246" sldId="272"/>
            <ac:spMk id="14" creationId="{BA13222B-13D1-4C8F-A368-078E0C045352}"/>
          </ac:spMkLst>
        </pc:spChg>
        <pc:spChg chg="del">
          <ac:chgData name="광훈 김" userId="27fb39bcda58a0d8" providerId="LiveId" clId="{3FCD7DD1-16DF-44A6-B201-5C8DB1B429EB}" dt="2019-11-22T02:42:54.495" v="5987" actId="478"/>
          <ac:spMkLst>
            <pc:docMk/>
            <pc:sldMk cId="2370618246" sldId="272"/>
            <ac:spMk id="16" creationId="{1891D6FA-1432-48F4-AE66-ABB6A90F7AEE}"/>
          </ac:spMkLst>
        </pc:spChg>
        <pc:spChg chg="add mod">
          <ac:chgData name="광훈 김" userId="27fb39bcda58a0d8" providerId="LiveId" clId="{3FCD7DD1-16DF-44A6-B201-5C8DB1B429EB}" dt="2019-11-22T02:59:06.625" v="6134"/>
          <ac:spMkLst>
            <pc:docMk/>
            <pc:sldMk cId="2370618246" sldId="272"/>
            <ac:spMk id="17" creationId="{102EB691-E4B7-4E5F-AEFE-5F7D5A2B671B}"/>
          </ac:spMkLst>
        </pc:spChg>
        <pc:grpChg chg="del">
          <ac:chgData name="광훈 김" userId="27fb39bcda58a0d8" providerId="LiveId" clId="{3FCD7DD1-16DF-44A6-B201-5C8DB1B429EB}" dt="2019-11-22T02:42:52.831" v="5986" actId="478"/>
          <ac:grpSpMkLst>
            <pc:docMk/>
            <pc:sldMk cId="2370618246" sldId="272"/>
            <ac:grpSpMk id="2" creationId="{CB36ABC1-4148-4B7B-9399-7073392813AB}"/>
          </ac:grpSpMkLst>
        </pc:grpChg>
        <pc:grpChg chg="add mod">
          <ac:chgData name="광훈 김" userId="27fb39bcda58a0d8" providerId="LiveId" clId="{3FCD7DD1-16DF-44A6-B201-5C8DB1B429EB}" dt="2019-11-22T02:58:34.701" v="6118" actId="164"/>
          <ac:grpSpMkLst>
            <pc:docMk/>
            <pc:sldMk cId="2370618246" sldId="272"/>
            <ac:grpSpMk id="13" creationId="{523291CB-D8D7-48C2-980A-D6E76AB2917B}"/>
          </ac:grpSpMkLst>
        </pc:grpChg>
        <pc:picChg chg="add del mod modCrop">
          <ac:chgData name="광훈 김" userId="27fb39bcda58a0d8" providerId="LiveId" clId="{3FCD7DD1-16DF-44A6-B201-5C8DB1B429EB}" dt="2019-11-22T02:46:39.689" v="6060" actId="478"/>
          <ac:picMkLst>
            <pc:docMk/>
            <pc:sldMk cId="2370618246" sldId="272"/>
            <ac:picMk id="8" creationId="{CC210BEF-86A8-4E1E-91AB-6A4FBDFE6C57}"/>
          </ac:picMkLst>
        </pc:picChg>
        <pc:picChg chg="add mod modCrop">
          <ac:chgData name="광훈 김" userId="27fb39bcda58a0d8" providerId="LiveId" clId="{3FCD7DD1-16DF-44A6-B201-5C8DB1B429EB}" dt="2019-11-22T02:58:34.701" v="6118" actId="164"/>
          <ac:picMkLst>
            <pc:docMk/>
            <pc:sldMk cId="2370618246" sldId="272"/>
            <ac:picMk id="10" creationId="{213A5B9F-2BA4-4989-9B26-2E3C0CF55A4E}"/>
          </ac:picMkLst>
        </pc:picChg>
        <pc:cxnChg chg="del mod">
          <ac:chgData name="광훈 김" userId="27fb39bcda58a0d8" providerId="LiveId" clId="{3FCD7DD1-16DF-44A6-B201-5C8DB1B429EB}" dt="2019-11-22T02:43:09.931" v="5989" actId="478"/>
          <ac:cxnSpMkLst>
            <pc:docMk/>
            <pc:sldMk cId="2370618246" sldId="272"/>
            <ac:cxnSpMk id="9" creationId="{4EBC2C80-1F29-469A-A302-1012FA010917}"/>
          </ac:cxnSpMkLst>
        </pc:cxnChg>
      </pc:sldChg>
      <pc:sldChg chg="addSp delSp modSp add">
        <pc:chgData name="광훈 김" userId="27fb39bcda58a0d8" providerId="LiveId" clId="{3FCD7DD1-16DF-44A6-B201-5C8DB1B429EB}" dt="2019-11-22T03:06:11.153" v="6707" actId="164"/>
        <pc:sldMkLst>
          <pc:docMk/>
          <pc:sldMk cId="1990200636" sldId="273"/>
        </pc:sldMkLst>
        <pc:spChg chg="add mod">
          <ac:chgData name="광훈 김" userId="27fb39bcda58a0d8" providerId="LiveId" clId="{3FCD7DD1-16DF-44A6-B201-5C8DB1B429EB}" dt="2019-11-22T03:06:11.153" v="6707" actId="164"/>
          <ac:spMkLst>
            <pc:docMk/>
            <pc:sldMk cId="1990200636" sldId="273"/>
            <ac:spMk id="11" creationId="{813E4630-5637-4A46-95E7-B8D022A28A8A}"/>
          </ac:spMkLst>
        </pc:spChg>
        <pc:spChg chg="mod">
          <ac:chgData name="광훈 김" userId="27fb39bcda58a0d8" providerId="LiveId" clId="{3FCD7DD1-16DF-44A6-B201-5C8DB1B429EB}" dt="2019-11-22T03:04:09.173" v="6479" actId="1035"/>
          <ac:spMkLst>
            <pc:docMk/>
            <pc:sldMk cId="1990200636" sldId="273"/>
            <ac:spMk id="12" creationId="{2D0D41C6-3873-43A7-9E46-2E76AD3211C8}"/>
          </ac:spMkLst>
        </pc:spChg>
        <pc:grpChg chg="add mod">
          <ac:chgData name="광훈 김" userId="27fb39bcda58a0d8" providerId="LiveId" clId="{3FCD7DD1-16DF-44A6-B201-5C8DB1B429EB}" dt="2019-11-22T03:06:11.153" v="6707" actId="164"/>
          <ac:grpSpMkLst>
            <pc:docMk/>
            <pc:sldMk cId="1990200636" sldId="273"/>
            <ac:grpSpMk id="5" creationId="{3B959D21-5B16-48B3-B9B8-AFB7B69C4941}"/>
          </ac:grpSpMkLst>
        </pc:grpChg>
        <pc:grpChg chg="del">
          <ac:chgData name="광훈 김" userId="27fb39bcda58a0d8" providerId="LiveId" clId="{3FCD7DD1-16DF-44A6-B201-5C8DB1B429EB}" dt="2019-11-22T03:02:07.065" v="6141" actId="478"/>
          <ac:grpSpMkLst>
            <pc:docMk/>
            <pc:sldMk cId="1990200636" sldId="273"/>
            <ac:grpSpMk id="13" creationId="{523291CB-D8D7-48C2-980A-D6E76AB2917B}"/>
          </ac:grpSpMkLst>
        </pc:grpChg>
        <pc:picChg chg="add mod modCrop">
          <ac:chgData name="광훈 김" userId="27fb39bcda58a0d8" providerId="LiveId" clId="{3FCD7DD1-16DF-44A6-B201-5C8DB1B429EB}" dt="2019-11-22T03:06:11.153" v="6707" actId="164"/>
          <ac:picMkLst>
            <pc:docMk/>
            <pc:sldMk cId="1990200636" sldId="273"/>
            <ac:picMk id="2" creationId="{8ECF6413-B9D5-4A66-8F11-D14F606BE6CC}"/>
          </ac:picMkLst>
        </pc:picChg>
        <pc:picChg chg="add del">
          <ac:chgData name="광훈 김" userId="27fb39bcda58a0d8" providerId="LiveId" clId="{3FCD7DD1-16DF-44A6-B201-5C8DB1B429EB}" dt="2019-11-22T03:02:24.500" v="6144" actId="478"/>
          <ac:picMkLst>
            <pc:docMk/>
            <pc:sldMk cId="1990200636" sldId="273"/>
            <ac:picMk id="4" creationId="{94F659A4-B077-4453-B79B-993FCF50F7D0}"/>
          </ac:picMkLst>
        </pc:picChg>
      </pc:sldChg>
      <pc:sldChg chg="addSp delSp modSp add">
        <pc:chgData name="광훈 김" userId="27fb39bcda58a0d8" providerId="LiveId" clId="{3FCD7DD1-16DF-44A6-B201-5C8DB1B429EB}" dt="2019-11-22T03:25:37.984" v="7721" actId="20577"/>
        <pc:sldMkLst>
          <pc:docMk/>
          <pc:sldMk cId="814019842" sldId="274"/>
        </pc:sldMkLst>
        <pc:spChg chg="add mod">
          <ac:chgData name="광훈 김" userId="27fb39bcda58a0d8" providerId="LiveId" clId="{3FCD7DD1-16DF-44A6-B201-5C8DB1B429EB}" dt="2019-11-22T03:09:49.295" v="6727" actId="20577"/>
          <ac:spMkLst>
            <pc:docMk/>
            <pc:sldMk cId="814019842" sldId="274"/>
            <ac:spMk id="7" creationId="{C94CD255-521B-4A31-8733-4F738628E9D2}"/>
          </ac:spMkLst>
        </pc:spChg>
        <pc:spChg chg="add mod">
          <ac:chgData name="광훈 김" userId="27fb39bcda58a0d8" providerId="LiveId" clId="{3FCD7DD1-16DF-44A6-B201-5C8DB1B429EB}" dt="2019-11-22T03:25:37.984" v="7721" actId="20577"/>
          <ac:spMkLst>
            <pc:docMk/>
            <pc:sldMk cId="814019842" sldId="274"/>
            <ac:spMk id="9" creationId="{905D6B47-E706-4B71-ACD0-4107432AC32D}"/>
          </ac:spMkLst>
        </pc:spChg>
        <pc:spChg chg="del">
          <ac:chgData name="광훈 김" userId="27fb39bcda58a0d8" providerId="LiveId" clId="{3FCD7DD1-16DF-44A6-B201-5C8DB1B429EB}" dt="2019-11-22T03:06:07.371" v="6706" actId="478"/>
          <ac:spMkLst>
            <pc:docMk/>
            <pc:sldMk cId="814019842" sldId="274"/>
            <ac:spMk id="11" creationId="{813E4630-5637-4A46-95E7-B8D022A28A8A}"/>
          </ac:spMkLst>
        </pc:spChg>
        <pc:spChg chg="del mod">
          <ac:chgData name="광훈 김" userId="27fb39bcda58a0d8" providerId="LiveId" clId="{3FCD7DD1-16DF-44A6-B201-5C8DB1B429EB}" dt="2019-11-22T03:14:51.051" v="6735" actId="478"/>
          <ac:spMkLst>
            <pc:docMk/>
            <pc:sldMk cId="814019842" sldId="274"/>
            <ac:spMk id="12" creationId="{2D0D41C6-3873-43A7-9E46-2E76AD3211C8}"/>
          </ac:spMkLst>
        </pc:spChg>
        <pc:spChg chg="mod">
          <ac:chgData name="광훈 김" userId="27fb39bcda58a0d8" providerId="LiveId" clId="{3FCD7DD1-16DF-44A6-B201-5C8DB1B429EB}" dt="2019-11-22T03:06:00.896" v="6705" actId="14100"/>
          <ac:spMkLst>
            <pc:docMk/>
            <pc:sldMk cId="814019842" sldId="274"/>
            <ac:spMk id="17" creationId="{102EB691-E4B7-4E5F-AEFE-5F7D5A2B671B}"/>
          </ac:spMkLst>
        </pc:spChg>
        <pc:picChg chg="del">
          <ac:chgData name="광훈 김" userId="27fb39bcda58a0d8" providerId="LiveId" clId="{3FCD7DD1-16DF-44A6-B201-5C8DB1B429EB}" dt="2019-11-22T03:06:07.371" v="6706" actId="478"/>
          <ac:picMkLst>
            <pc:docMk/>
            <pc:sldMk cId="814019842" sldId="274"/>
            <ac:picMk id="2" creationId="{8ECF6413-B9D5-4A66-8F11-D14F606BE6CC}"/>
          </ac:picMkLst>
        </pc:picChg>
        <pc:picChg chg="add mod modCrop">
          <ac:chgData name="광훈 김" userId="27fb39bcda58a0d8" providerId="LiveId" clId="{3FCD7DD1-16DF-44A6-B201-5C8DB1B429EB}" dt="2019-11-22T03:14:35.584" v="6733" actId="1076"/>
          <ac:picMkLst>
            <pc:docMk/>
            <pc:sldMk cId="814019842" sldId="274"/>
            <ac:picMk id="4" creationId="{21325B6E-D623-4CE2-A6CB-8C2D940E859E}"/>
          </ac:picMkLst>
        </pc:picChg>
      </pc:sldChg>
      <pc:sldChg chg="modSp add">
        <pc:chgData name="광훈 김" userId="27fb39bcda58a0d8" providerId="LiveId" clId="{3FCD7DD1-16DF-44A6-B201-5C8DB1B429EB}" dt="2019-11-22T05:19:31.560" v="12943" actId="20577"/>
        <pc:sldMkLst>
          <pc:docMk/>
          <pc:sldMk cId="724580358" sldId="275"/>
        </pc:sldMkLst>
        <pc:spChg chg="mod">
          <ac:chgData name="광훈 김" userId="27fb39bcda58a0d8" providerId="LiveId" clId="{3FCD7DD1-16DF-44A6-B201-5C8DB1B429EB}" dt="2019-11-22T05:19:31.560" v="12943" actId="20577"/>
          <ac:spMkLst>
            <pc:docMk/>
            <pc:sldMk cId="724580358" sldId="275"/>
            <ac:spMk id="9" creationId="{905D6B47-E706-4B71-ACD0-4107432AC32D}"/>
          </ac:spMkLst>
        </pc:spChg>
      </pc:sldChg>
      <pc:sldChg chg="addSp delSp modSp add">
        <pc:chgData name="광훈 김" userId="27fb39bcda58a0d8" providerId="LiveId" clId="{3FCD7DD1-16DF-44A6-B201-5C8DB1B429EB}" dt="2019-11-22T03:39:40.486" v="8393" actId="1076"/>
        <pc:sldMkLst>
          <pc:docMk/>
          <pc:sldMk cId="2598511672" sldId="276"/>
        </pc:sldMkLst>
        <pc:spChg chg="del">
          <ac:chgData name="광훈 김" userId="27fb39bcda58a0d8" providerId="LiveId" clId="{3FCD7DD1-16DF-44A6-B201-5C8DB1B429EB}" dt="2019-11-22T03:36:40.882" v="8375" actId="478"/>
          <ac:spMkLst>
            <pc:docMk/>
            <pc:sldMk cId="2598511672" sldId="276"/>
            <ac:spMk id="9" creationId="{905D6B47-E706-4B71-ACD0-4107432AC32D}"/>
          </ac:spMkLst>
        </pc:spChg>
        <pc:spChg chg="mod">
          <ac:chgData name="광훈 김" userId="27fb39bcda58a0d8" providerId="LiveId" clId="{3FCD7DD1-16DF-44A6-B201-5C8DB1B429EB}" dt="2019-11-22T03:36:36.363" v="8374" actId="20577"/>
          <ac:spMkLst>
            <pc:docMk/>
            <pc:sldMk cId="2598511672" sldId="276"/>
            <ac:spMk id="17" creationId="{102EB691-E4B7-4E5F-AEFE-5F7D5A2B671B}"/>
          </ac:spMkLst>
        </pc:spChg>
        <pc:picChg chg="add del mod modCrop">
          <ac:chgData name="광훈 김" userId="27fb39bcda58a0d8" providerId="LiveId" clId="{3FCD7DD1-16DF-44A6-B201-5C8DB1B429EB}" dt="2019-11-22T03:39:13.356" v="8383" actId="478"/>
          <ac:picMkLst>
            <pc:docMk/>
            <pc:sldMk cId="2598511672" sldId="276"/>
            <ac:picMk id="2" creationId="{F6EDB602-96A3-454D-BEAC-0B05BAC71CEE}"/>
          </ac:picMkLst>
        </pc:picChg>
        <pc:picChg chg="del">
          <ac:chgData name="광훈 김" userId="27fb39bcda58a0d8" providerId="LiveId" clId="{3FCD7DD1-16DF-44A6-B201-5C8DB1B429EB}" dt="2019-11-22T03:36:41.208" v="8376" actId="478"/>
          <ac:picMkLst>
            <pc:docMk/>
            <pc:sldMk cId="2598511672" sldId="276"/>
            <ac:picMk id="4" creationId="{21325B6E-D623-4CE2-A6CB-8C2D940E859E}"/>
          </ac:picMkLst>
        </pc:picChg>
        <pc:picChg chg="add mod modCrop">
          <ac:chgData name="광훈 김" userId="27fb39bcda58a0d8" providerId="LiveId" clId="{3FCD7DD1-16DF-44A6-B201-5C8DB1B429EB}" dt="2019-11-22T03:39:40.486" v="8393" actId="1076"/>
          <ac:picMkLst>
            <pc:docMk/>
            <pc:sldMk cId="2598511672" sldId="276"/>
            <ac:picMk id="5" creationId="{F7FFE9B0-FF1B-4788-A513-B293FDE687CE}"/>
          </ac:picMkLst>
        </pc:picChg>
      </pc:sldChg>
      <pc:sldChg chg="addSp delSp modSp add">
        <pc:chgData name="광훈 김" userId="27fb39bcda58a0d8" providerId="LiveId" clId="{3FCD7DD1-16DF-44A6-B201-5C8DB1B429EB}" dt="2019-11-22T03:47:22.162" v="8918" actId="20577"/>
        <pc:sldMkLst>
          <pc:docMk/>
          <pc:sldMk cId="684594640" sldId="277"/>
        </pc:sldMkLst>
        <pc:spChg chg="mod">
          <ac:chgData name="광훈 김" userId="27fb39bcda58a0d8" providerId="LiveId" clId="{3FCD7DD1-16DF-44A6-B201-5C8DB1B429EB}" dt="2019-11-22T03:40:03.554" v="8411" actId="20577"/>
          <ac:spMkLst>
            <pc:docMk/>
            <pc:sldMk cId="684594640" sldId="277"/>
            <ac:spMk id="7" creationId="{C94CD255-521B-4A31-8733-4F738628E9D2}"/>
          </ac:spMkLst>
        </pc:spChg>
        <pc:spChg chg="add mod">
          <ac:chgData name="광훈 김" userId="27fb39bcda58a0d8" providerId="LiveId" clId="{3FCD7DD1-16DF-44A6-B201-5C8DB1B429EB}" dt="2019-11-22T03:44:57.672" v="8787" actId="1037"/>
          <ac:spMkLst>
            <pc:docMk/>
            <pc:sldMk cId="684594640" sldId="277"/>
            <ac:spMk id="8" creationId="{3B06E717-F5CD-4219-BFB2-635F7298DF59}"/>
          </ac:spMkLst>
        </pc:spChg>
        <pc:spChg chg="mod">
          <ac:chgData name="광훈 김" userId="27fb39bcda58a0d8" providerId="LiveId" clId="{3FCD7DD1-16DF-44A6-B201-5C8DB1B429EB}" dt="2019-11-22T03:47:22.162" v="8918" actId="20577"/>
          <ac:spMkLst>
            <pc:docMk/>
            <pc:sldMk cId="684594640" sldId="277"/>
            <ac:spMk id="17" creationId="{102EB691-E4B7-4E5F-AEFE-5F7D5A2B671B}"/>
          </ac:spMkLst>
        </pc:spChg>
        <pc:picChg chg="add mod modCrop">
          <ac:chgData name="광훈 김" userId="27fb39bcda58a0d8" providerId="LiveId" clId="{3FCD7DD1-16DF-44A6-B201-5C8DB1B429EB}" dt="2019-11-22T03:42:51.867" v="8532" actId="1076"/>
          <ac:picMkLst>
            <pc:docMk/>
            <pc:sldMk cId="684594640" sldId="277"/>
            <ac:picMk id="2" creationId="{B63BA195-E062-4D0E-9FAE-A7A08A7E849F}"/>
          </ac:picMkLst>
        </pc:picChg>
        <pc:picChg chg="del">
          <ac:chgData name="광훈 김" userId="27fb39bcda58a0d8" providerId="LiveId" clId="{3FCD7DD1-16DF-44A6-B201-5C8DB1B429EB}" dt="2019-11-22T03:41:06.933" v="8523" actId="478"/>
          <ac:picMkLst>
            <pc:docMk/>
            <pc:sldMk cId="684594640" sldId="277"/>
            <ac:picMk id="5" creationId="{F7FFE9B0-FF1B-4788-A513-B293FDE687CE}"/>
          </ac:picMkLst>
        </pc:picChg>
      </pc:sldChg>
      <pc:sldChg chg="addSp delSp modSp add">
        <pc:chgData name="광훈 김" userId="27fb39bcda58a0d8" providerId="LiveId" clId="{3FCD7DD1-16DF-44A6-B201-5C8DB1B429EB}" dt="2019-11-22T03:54:51.800" v="9308" actId="20577"/>
        <pc:sldMkLst>
          <pc:docMk/>
          <pc:sldMk cId="1918202179" sldId="278"/>
        </pc:sldMkLst>
        <pc:spChg chg="mod">
          <ac:chgData name="광훈 김" userId="27fb39bcda58a0d8" providerId="LiveId" clId="{3FCD7DD1-16DF-44A6-B201-5C8DB1B429EB}" dt="2019-11-22T03:46:22.086" v="8805" actId="20577"/>
          <ac:spMkLst>
            <pc:docMk/>
            <pc:sldMk cId="1918202179" sldId="278"/>
            <ac:spMk id="7" creationId="{C94CD255-521B-4A31-8733-4F738628E9D2}"/>
          </ac:spMkLst>
        </pc:spChg>
        <pc:spChg chg="mod">
          <ac:chgData name="광훈 김" userId="27fb39bcda58a0d8" providerId="LiveId" clId="{3FCD7DD1-16DF-44A6-B201-5C8DB1B429EB}" dt="2019-11-22T03:51:02.689" v="9200" actId="20577"/>
          <ac:spMkLst>
            <pc:docMk/>
            <pc:sldMk cId="1918202179" sldId="278"/>
            <ac:spMk id="8" creationId="{3B06E717-F5CD-4219-BFB2-635F7298DF59}"/>
          </ac:spMkLst>
        </pc:spChg>
        <pc:spChg chg="mod">
          <ac:chgData name="광훈 김" userId="27fb39bcda58a0d8" providerId="LiveId" clId="{3FCD7DD1-16DF-44A6-B201-5C8DB1B429EB}" dt="2019-11-22T03:54:51.800" v="9308" actId="20577"/>
          <ac:spMkLst>
            <pc:docMk/>
            <pc:sldMk cId="1918202179" sldId="278"/>
            <ac:spMk id="17" creationId="{102EB691-E4B7-4E5F-AEFE-5F7D5A2B671B}"/>
          </ac:spMkLst>
        </pc:spChg>
        <pc:picChg chg="del">
          <ac:chgData name="광훈 김" userId="27fb39bcda58a0d8" providerId="LiveId" clId="{3FCD7DD1-16DF-44A6-B201-5C8DB1B429EB}" dt="2019-11-22T03:47:55.719" v="8919" actId="478"/>
          <ac:picMkLst>
            <pc:docMk/>
            <pc:sldMk cId="1918202179" sldId="278"/>
            <ac:picMk id="2" creationId="{B63BA195-E062-4D0E-9FAE-A7A08A7E849F}"/>
          </ac:picMkLst>
        </pc:picChg>
        <pc:picChg chg="add mod modCrop">
          <ac:chgData name="광훈 김" userId="27fb39bcda58a0d8" providerId="LiveId" clId="{3FCD7DD1-16DF-44A6-B201-5C8DB1B429EB}" dt="2019-11-22T03:48:56.787" v="8925" actId="1076"/>
          <ac:picMkLst>
            <pc:docMk/>
            <pc:sldMk cId="1918202179" sldId="278"/>
            <ac:picMk id="4" creationId="{81C1CF58-2E69-46FC-A440-449C36CDDC5B}"/>
          </ac:picMkLst>
        </pc:picChg>
      </pc:sldChg>
      <pc:sldChg chg="addSp delSp modSp add">
        <pc:chgData name="광훈 김" userId="27fb39bcda58a0d8" providerId="LiveId" clId="{3FCD7DD1-16DF-44A6-B201-5C8DB1B429EB}" dt="2019-11-22T03:58:06.435" v="9635" actId="20577"/>
        <pc:sldMkLst>
          <pc:docMk/>
          <pc:sldMk cId="1127000098" sldId="279"/>
        </pc:sldMkLst>
        <pc:spChg chg="mod">
          <ac:chgData name="광훈 김" userId="27fb39bcda58a0d8" providerId="LiveId" clId="{3FCD7DD1-16DF-44A6-B201-5C8DB1B429EB}" dt="2019-11-22T03:54:16.023" v="9205" actId="20577"/>
          <ac:spMkLst>
            <pc:docMk/>
            <pc:sldMk cId="1127000098" sldId="279"/>
            <ac:spMk id="7" creationId="{C94CD255-521B-4A31-8733-4F738628E9D2}"/>
          </ac:spMkLst>
        </pc:spChg>
        <pc:spChg chg="mod">
          <ac:chgData name="광훈 김" userId="27fb39bcda58a0d8" providerId="LiveId" clId="{3FCD7DD1-16DF-44A6-B201-5C8DB1B429EB}" dt="2019-11-22T03:56:28.554" v="9512" actId="20577"/>
          <ac:spMkLst>
            <pc:docMk/>
            <pc:sldMk cId="1127000098" sldId="279"/>
            <ac:spMk id="8" creationId="{3B06E717-F5CD-4219-BFB2-635F7298DF59}"/>
          </ac:spMkLst>
        </pc:spChg>
        <pc:spChg chg="add mod">
          <ac:chgData name="광훈 김" userId="27fb39bcda58a0d8" providerId="LiveId" clId="{3FCD7DD1-16DF-44A6-B201-5C8DB1B429EB}" dt="2019-11-22T03:58:06.435" v="9635" actId="20577"/>
          <ac:spMkLst>
            <pc:docMk/>
            <pc:sldMk cId="1127000098" sldId="279"/>
            <ac:spMk id="9" creationId="{3D5EBCCC-0990-4A20-BAEE-BE6074FB145B}"/>
          </ac:spMkLst>
        </pc:spChg>
        <pc:spChg chg="mod">
          <ac:chgData name="광훈 김" userId="27fb39bcda58a0d8" providerId="LiveId" clId="{3FCD7DD1-16DF-44A6-B201-5C8DB1B429EB}" dt="2019-11-22T03:55:31.992" v="9429" actId="20577"/>
          <ac:spMkLst>
            <pc:docMk/>
            <pc:sldMk cId="1127000098" sldId="279"/>
            <ac:spMk id="17" creationId="{102EB691-E4B7-4E5F-AEFE-5F7D5A2B671B}"/>
          </ac:spMkLst>
        </pc:spChg>
        <pc:picChg chg="add mod modCrop">
          <ac:chgData name="광훈 김" userId="27fb39bcda58a0d8" providerId="LiveId" clId="{3FCD7DD1-16DF-44A6-B201-5C8DB1B429EB}" dt="2019-11-22T03:56:04.285" v="9436" actId="1076"/>
          <ac:picMkLst>
            <pc:docMk/>
            <pc:sldMk cId="1127000098" sldId="279"/>
            <ac:picMk id="2" creationId="{5780B1E1-CD49-47BB-8DB7-F620653629CF}"/>
          </ac:picMkLst>
        </pc:picChg>
        <pc:picChg chg="del">
          <ac:chgData name="광훈 김" userId="27fb39bcda58a0d8" providerId="LiveId" clId="{3FCD7DD1-16DF-44A6-B201-5C8DB1B429EB}" dt="2019-11-22T03:55:34.950" v="9430" actId="478"/>
          <ac:picMkLst>
            <pc:docMk/>
            <pc:sldMk cId="1127000098" sldId="279"/>
            <ac:picMk id="4" creationId="{81C1CF58-2E69-46FC-A440-449C36CDDC5B}"/>
          </ac:picMkLst>
        </pc:picChg>
        <pc:picChg chg="add mod modCrop">
          <ac:chgData name="광훈 김" userId="27fb39bcda58a0d8" providerId="LiveId" clId="{3FCD7DD1-16DF-44A6-B201-5C8DB1B429EB}" dt="2019-11-22T03:57:28.254" v="9517" actId="1076"/>
          <ac:picMkLst>
            <pc:docMk/>
            <pc:sldMk cId="1127000098" sldId="279"/>
            <ac:picMk id="5" creationId="{FD251C6E-2D20-4470-AF54-FB8250E46113}"/>
          </ac:picMkLst>
        </pc:picChg>
      </pc:sldChg>
      <pc:sldChg chg="addSp delSp modSp add">
        <pc:chgData name="광훈 김" userId="27fb39bcda58a0d8" providerId="LiveId" clId="{3FCD7DD1-16DF-44A6-B201-5C8DB1B429EB}" dt="2019-11-22T04:18:38.099" v="10674" actId="478"/>
        <pc:sldMkLst>
          <pc:docMk/>
          <pc:sldMk cId="1469063996" sldId="280"/>
        </pc:sldMkLst>
        <pc:spChg chg="mod">
          <ac:chgData name="광훈 김" userId="27fb39bcda58a0d8" providerId="LiveId" clId="{3FCD7DD1-16DF-44A6-B201-5C8DB1B429EB}" dt="2019-11-22T04:02:34.939" v="9842" actId="1036"/>
          <ac:spMkLst>
            <pc:docMk/>
            <pc:sldMk cId="1469063996" sldId="280"/>
            <ac:spMk id="7" creationId="{C94CD255-521B-4A31-8733-4F738628E9D2}"/>
          </ac:spMkLst>
        </pc:spChg>
        <pc:spChg chg="del">
          <ac:chgData name="광훈 김" userId="27fb39bcda58a0d8" providerId="LiveId" clId="{3FCD7DD1-16DF-44A6-B201-5C8DB1B429EB}" dt="2019-11-22T03:58:43.773" v="9719" actId="478"/>
          <ac:spMkLst>
            <pc:docMk/>
            <pc:sldMk cId="1469063996" sldId="280"/>
            <ac:spMk id="8" creationId="{3B06E717-F5CD-4219-BFB2-635F7298DF59}"/>
          </ac:spMkLst>
        </pc:spChg>
        <pc:spChg chg="del">
          <ac:chgData name="광훈 김" userId="27fb39bcda58a0d8" providerId="LiveId" clId="{3FCD7DD1-16DF-44A6-B201-5C8DB1B429EB}" dt="2019-11-22T03:58:43.773" v="9719" actId="478"/>
          <ac:spMkLst>
            <pc:docMk/>
            <pc:sldMk cId="1469063996" sldId="280"/>
            <ac:spMk id="9" creationId="{3D5EBCCC-0990-4A20-BAEE-BE6074FB145B}"/>
          </ac:spMkLst>
        </pc:spChg>
        <pc:spChg chg="add mod">
          <ac:chgData name="광훈 김" userId="27fb39bcda58a0d8" providerId="LiveId" clId="{3FCD7DD1-16DF-44A6-B201-5C8DB1B429EB}" dt="2019-11-22T04:02:34.939" v="9842" actId="1036"/>
          <ac:spMkLst>
            <pc:docMk/>
            <pc:sldMk cId="1469063996" sldId="280"/>
            <ac:spMk id="10" creationId="{0E648C5E-865B-4C70-B449-759424FE3789}"/>
          </ac:spMkLst>
        </pc:spChg>
        <pc:spChg chg="add mod">
          <ac:chgData name="광훈 김" userId="27fb39bcda58a0d8" providerId="LiveId" clId="{3FCD7DD1-16DF-44A6-B201-5C8DB1B429EB}" dt="2019-11-22T04:02:34.939" v="9842" actId="1036"/>
          <ac:spMkLst>
            <pc:docMk/>
            <pc:sldMk cId="1469063996" sldId="280"/>
            <ac:spMk id="13" creationId="{67B9118A-E721-491C-B5F9-DA06626797E0}"/>
          </ac:spMkLst>
        </pc:spChg>
        <pc:spChg chg="add del mod">
          <ac:chgData name="광훈 김" userId="27fb39bcda58a0d8" providerId="LiveId" clId="{3FCD7DD1-16DF-44A6-B201-5C8DB1B429EB}" dt="2019-11-22T04:18:38.099" v="10674" actId="478"/>
          <ac:spMkLst>
            <pc:docMk/>
            <pc:sldMk cId="1469063996" sldId="280"/>
            <ac:spMk id="14" creationId="{89808D7F-13F0-4442-8D63-1493052881E0}"/>
          </ac:spMkLst>
        </pc:spChg>
        <pc:spChg chg="add del mod">
          <ac:chgData name="광훈 김" userId="27fb39bcda58a0d8" providerId="LiveId" clId="{3FCD7DD1-16DF-44A6-B201-5C8DB1B429EB}" dt="2019-11-22T04:18:38.099" v="10674" actId="478"/>
          <ac:spMkLst>
            <pc:docMk/>
            <pc:sldMk cId="1469063996" sldId="280"/>
            <ac:spMk id="15" creationId="{658FAA65-4046-4BA4-A3D9-BC3573D6A2F0}"/>
          </ac:spMkLst>
        </pc:spChg>
        <pc:spChg chg="add del mod">
          <ac:chgData name="광훈 김" userId="27fb39bcda58a0d8" providerId="LiveId" clId="{3FCD7DD1-16DF-44A6-B201-5C8DB1B429EB}" dt="2019-11-22T04:18:38.099" v="10674" actId="478"/>
          <ac:spMkLst>
            <pc:docMk/>
            <pc:sldMk cId="1469063996" sldId="280"/>
            <ac:spMk id="16" creationId="{6CAE1700-7CD8-4633-B903-0692E773A4BA}"/>
          </ac:spMkLst>
        </pc:spChg>
        <pc:spChg chg="mod">
          <ac:chgData name="광훈 김" userId="27fb39bcda58a0d8" providerId="LiveId" clId="{3FCD7DD1-16DF-44A6-B201-5C8DB1B429EB}" dt="2019-11-22T04:18:32.972" v="10673" actId="20577"/>
          <ac:spMkLst>
            <pc:docMk/>
            <pc:sldMk cId="1469063996" sldId="280"/>
            <ac:spMk id="17" creationId="{102EB691-E4B7-4E5F-AEFE-5F7D5A2B671B}"/>
          </ac:spMkLst>
        </pc:spChg>
        <pc:picChg chg="del">
          <ac:chgData name="광훈 김" userId="27fb39bcda58a0d8" providerId="LiveId" clId="{3FCD7DD1-16DF-44A6-B201-5C8DB1B429EB}" dt="2019-11-22T03:58:43.773" v="9719" actId="478"/>
          <ac:picMkLst>
            <pc:docMk/>
            <pc:sldMk cId="1469063996" sldId="280"/>
            <ac:picMk id="2" creationId="{5780B1E1-CD49-47BB-8DB7-F620653629CF}"/>
          </ac:picMkLst>
        </pc:picChg>
        <pc:picChg chg="add mod modCrop">
          <ac:chgData name="광훈 김" userId="27fb39bcda58a0d8" providerId="LiveId" clId="{3FCD7DD1-16DF-44A6-B201-5C8DB1B429EB}" dt="2019-11-22T04:02:34.939" v="9842" actId="1036"/>
          <ac:picMkLst>
            <pc:docMk/>
            <pc:sldMk cId="1469063996" sldId="280"/>
            <ac:picMk id="4" creationId="{EAA29ADE-DD1F-4806-A92E-B5229C786794}"/>
          </ac:picMkLst>
        </pc:picChg>
        <pc:picChg chg="del">
          <ac:chgData name="광훈 김" userId="27fb39bcda58a0d8" providerId="LiveId" clId="{3FCD7DD1-16DF-44A6-B201-5C8DB1B429EB}" dt="2019-11-22T03:58:43.773" v="9719" actId="478"/>
          <ac:picMkLst>
            <pc:docMk/>
            <pc:sldMk cId="1469063996" sldId="280"/>
            <ac:picMk id="5" creationId="{FD251C6E-2D20-4470-AF54-FB8250E46113}"/>
          </ac:picMkLst>
        </pc:picChg>
        <pc:picChg chg="add mod modCrop">
          <ac:chgData name="광훈 김" userId="27fb39bcda58a0d8" providerId="LiveId" clId="{3FCD7DD1-16DF-44A6-B201-5C8DB1B429EB}" dt="2019-11-22T04:02:34.939" v="9842" actId="1036"/>
          <ac:picMkLst>
            <pc:docMk/>
            <pc:sldMk cId="1469063996" sldId="280"/>
            <ac:picMk id="6" creationId="{F7367AEA-7DDB-4371-BE24-281D7AD4D276}"/>
          </ac:picMkLst>
        </pc:picChg>
        <pc:picChg chg="add mod modCrop">
          <ac:chgData name="광훈 김" userId="27fb39bcda58a0d8" providerId="LiveId" clId="{3FCD7DD1-16DF-44A6-B201-5C8DB1B429EB}" dt="2019-11-22T04:02:34.939" v="9842" actId="1036"/>
          <ac:picMkLst>
            <pc:docMk/>
            <pc:sldMk cId="1469063996" sldId="280"/>
            <ac:picMk id="11" creationId="{611B068D-D492-4FD8-9E39-5309412F3CFE}"/>
          </ac:picMkLst>
        </pc:picChg>
      </pc:sldChg>
      <pc:sldChg chg="addSp delSp modSp add">
        <pc:chgData name="광훈 김" userId="27fb39bcda58a0d8" providerId="LiveId" clId="{3FCD7DD1-16DF-44A6-B201-5C8DB1B429EB}" dt="2019-11-22T04:15:15.150" v="10514" actId="1076"/>
        <pc:sldMkLst>
          <pc:docMk/>
          <pc:sldMk cId="3788329975" sldId="281"/>
        </pc:sldMkLst>
        <pc:spChg chg="mod">
          <ac:chgData name="광훈 김" userId="27fb39bcda58a0d8" providerId="LiveId" clId="{3FCD7DD1-16DF-44A6-B201-5C8DB1B429EB}" dt="2019-11-22T04:05:38.687" v="10171" actId="1076"/>
          <ac:spMkLst>
            <pc:docMk/>
            <pc:sldMk cId="3788329975" sldId="281"/>
            <ac:spMk id="7" creationId="{C94CD255-521B-4A31-8733-4F738628E9D2}"/>
          </ac:spMkLst>
        </pc:spChg>
        <pc:spChg chg="del">
          <ac:chgData name="광훈 김" userId="27fb39bcda58a0d8" providerId="LiveId" clId="{3FCD7DD1-16DF-44A6-B201-5C8DB1B429EB}" dt="2019-11-22T04:02:47.804" v="9844" actId="478"/>
          <ac:spMkLst>
            <pc:docMk/>
            <pc:sldMk cId="3788329975" sldId="281"/>
            <ac:spMk id="10" creationId="{0E648C5E-865B-4C70-B449-759424FE3789}"/>
          </ac:spMkLst>
        </pc:spChg>
        <pc:spChg chg="add mod">
          <ac:chgData name="광훈 김" userId="27fb39bcda58a0d8" providerId="LiveId" clId="{3FCD7DD1-16DF-44A6-B201-5C8DB1B429EB}" dt="2019-11-22T04:06:02.210" v="10172" actId="164"/>
          <ac:spMkLst>
            <pc:docMk/>
            <pc:sldMk cId="3788329975" sldId="281"/>
            <ac:spMk id="12" creationId="{3811A7C2-D10A-4595-AC0E-C75C8D921A59}"/>
          </ac:spMkLst>
        </pc:spChg>
        <pc:spChg chg="del">
          <ac:chgData name="광훈 김" userId="27fb39bcda58a0d8" providerId="LiveId" clId="{3FCD7DD1-16DF-44A6-B201-5C8DB1B429EB}" dt="2019-11-22T04:02:47.804" v="9844" actId="478"/>
          <ac:spMkLst>
            <pc:docMk/>
            <pc:sldMk cId="3788329975" sldId="281"/>
            <ac:spMk id="13" creationId="{67B9118A-E721-491C-B5F9-DA06626797E0}"/>
          </ac:spMkLst>
        </pc:spChg>
        <pc:spChg chg="add mod">
          <ac:chgData name="광훈 김" userId="27fb39bcda58a0d8" providerId="LiveId" clId="{3FCD7DD1-16DF-44A6-B201-5C8DB1B429EB}" dt="2019-11-22T04:09:21.611" v="10435" actId="1076"/>
          <ac:spMkLst>
            <pc:docMk/>
            <pc:sldMk cId="3788329975" sldId="281"/>
            <ac:spMk id="15" creationId="{454A1848-8427-419B-AC9F-DC2D26998B0F}"/>
          </ac:spMkLst>
        </pc:spChg>
        <pc:spChg chg="add mod">
          <ac:chgData name="광훈 김" userId="27fb39bcda58a0d8" providerId="LiveId" clId="{3FCD7DD1-16DF-44A6-B201-5C8DB1B429EB}" dt="2019-11-22T04:14:59.467" v="10512" actId="164"/>
          <ac:spMkLst>
            <pc:docMk/>
            <pc:sldMk cId="3788329975" sldId="281"/>
            <ac:spMk id="16" creationId="{37628B12-9B35-4C67-B4F9-372E0EF96DEB}"/>
          </ac:spMkLst>
        </pc:spChg>
        <pc:spChg chg="mod">
          <ac:chgData name="광훈 김" userId="27fb39bcda58a0d8" providerId="LiveId" clId="{3FCD7DD1-16DF-44A6-B201-5C8DB1B429EB}" dt="2019-11-22T04:11:05.052" v="10504" actId="20577"/>
          <ac:spMkLst>
            <pc:docMk/>
            <pc:sldMk cId="3788329975" sldId="281"/>
            <ac:spMk id="17" creationId="{102EB691-E4B7-4E5F-AEFE-5F7D5A2B671B}"/>
          </ac:spMkLst>
        </pc:spChg>
        <pc:grpChg chg="add mod">
          <ac:chgData name="광훈 김" userId="27fb39bcda58a0d8" providerId="LiveId" clId="{3FCD7DD1-16DF-44A6-B201-5C8DB1B429EB}" dt="2019-11-22T04:15:15.150" v="10514" actId="1076"/>
          <ac:grpSpMkLst>
            <pc:docMk/>
            <pc:sldMk cId="3788329975" sldId="281"/>
            <ac:grpSpMk id="5" creationId="{0139D2C8-42D9-4F04-A38E-3E564953398B}"/>
          </ac:grpSpMkLst>
        </pc:grpChg>
        <pc:grpChg chg="add mod">
          <ac:chgData name="광훈 김" userId="27fb39bcda58a0d8" providerId="LiveId" clId="{3FCD7DD1-16DF-44A6-B201-5C8DB1B429EB}" dt="2019-11-22T04:14:59.467" v="10512" actId="164"/>
          <ac:grpSpMkLst>
            <pc:docMk/>
            <pc:sldMk cId="3788329975" sldId="281"/>
            <ac:grpSpMk id="19" creationId="{9DA6FF84-9EDE-4E72-8A46-6DA4F5F8BDAA}"/>
          </ac:grpSpMkLst>
        </pc:grpChg>
        <pc:picChg chg="add mod modCrop">
          <ac:chgData name="광훈 김" userId="27fb39bcda58a0d8" providerId="LiveId" clId="{3FCD7DD1-16DF-44A6-B201-5C8DB1B429EB}" dt="2019-11-22T04:06:02.210" v="10172" actId="164"/>
          <ac:picMkLst>
            <pc:docMk/>
            <pc:sldMk cId="3788329975" sldId="281"/>
            <ac:picMk id="2" creationId="{515BBA34-B0F2-4829-8003-EB932E9FFBD0}"/>
          </ac:picMkLst>
        </pc:picChg>
        <pc:picChg chg="del">
          <ac:chgData name="광훈 김" userId="27fb39bcda58a0d8" providerId="LiveId" clId="{3FCD7DD1-16DF-44A6-B201-5C8DB1B429EB}" dt="2019-11-22T04:02:47.804" v="9844" actId="478"/>
          <ac:picMkLst>
            <pc:docMk/>
            <pc:sldMk cId="3788329975" sldId="281"/>
            <ac:picMk id="4" creationId="{EAA29ADE-DD1F-4806-A92E-B5229C786794}"/>
          </ac:picMkLst>
        </pc:picChg>
        <pc:picChg chg="del">
          <ac:chgData name="광훈 김" userId="27fb39bcda58a0d8" providerId="LiveId" clId="{3FCD7DD1-16DF-44A6-B201-5C8DB1B429EB}" dt="2019-11-22T04:02:47.804" v="9844" actId="478"/>
          <ac:picMkLst>
            <pc:docMk/>
            <pc:sldMk cId="3788329975" sldId="281"/>
            <ac:picMk id="6" creationId="{F7367AEA-7DDB-4371-BE24-281D7AD4D276}"/>
          </ac:picMkLst>
        </pc:picChg>
        <pc:picChg chg="add del">
          <ac:chgData name="광훈 김" userId="27fb39bcda58a0d8" providerId="LiveId" clId="{3FCD7DD1-16DF-44A6-B201-5C8DB1B429EB}" dt="2019-11-22T04:06:28.038" v="10174" actId="478"/>
          <ac:picMkLst>
            <pc:docMk/>
            <pc:sldMk cId="3788329975" sldId="281"/>
            <ac:picMk id="8" creationId="{50283C24-468E-49AC-B91A-4691B6B9E862}"/>
          </ac:picMkLst>
        </pc:picChg>
        <pc:picChg chg="del">
          <ac:chgData name="광훈 김" userId="27fb39bcda58a0d8" providerId="LiveId" clId="{3FCD7DD1-16DF-44A6-B201-5C8DB1B429EB}" dt="2019-11-22T04:02:47.804" v="9844" actId="478"/>
          <ac:picMkLst>
            <pc:docMk/>
            <pc:sldMk cId="3788329975" sldId="281"/>
            <ac:picMk id="11" creationId="{611B068D-D492-4FD8-9E39-5309412F3CFE}"/>
          </ac:picMkLst>
        </pc:picChg>
        <pc:picChg chg="add mod modCrop">
          <ac:chgData name="광훈 김" userId="27fb39bcda58a0d8" providerId="LiveId" clId="{3FCD7DD1-16DF-44A6-B201-5C8DB1B429EB}" dt="2019-11-22T04:14:59.467" v="10512" actId="164"/>
          <ac:picMkLst>
            <pc:docMk/>
            <pc:sldMk cId="3788329975" sldId="281"/>
            <ac:picMk id="14" creationId="{5B344B96-E790-455B-8BC2-39D703AB320A}"/>
          </ac:picMkLst>
        </pc:picChg>
        <pc:cxnChg chg="add mod ord">
          <ac:chgData name="광훈 김" userId="27fb39bcda58a0d8" providerId="LiveId" clId="{3FCD7DD1-16DF-44A6-B201-5C8DB1B429EB}" dt="2019-11-22T04:15:15.150" v="10514" actId="1076"/>
          <ac:cxnSpMkLst>
            <pc:docMk/>
            <pc:sldMk cId="3788329975" sldId="281"/>
            <ac:cxnSpMk id="18" creationId="{E313A763-F722-4263-B2CF-B018C54942B6}"/>
          </ac:cxnSpMkLst>
        </pc:cxnChg>
      </pc:sldChg>
      <pc:sldChg chg="addSp delSp modSp add">
        <pc:chgData name="광훈 김" userId="27fb39bcda58a0d8" providerId="LiveId" clId="{3FCD7DD1-16DF-44A6-B201-5C8DB1B429EB}" dt="2019-11-22T04:22:09.078" v="11062" actId="1076"/>
        <pc:sldMkLst>
          <pc:docMk/>
          <pc:sldMk cId="2740830906" sldId="282"/>
        </pc:sldMkLst>
        <pc:spChg chg="del">
          <ac:chgData name="광훈 김" userId="27fb39bcda58a0d8" providerId="LiveId" clId="{3FCD7DD1-16DF-44A6-B201-5C8DB1B429EB}" dt="2019-11-22T04:09:45.785" v="10462" actId="478"/>
          <ac:spMkLst>
            <pc:docMk/>
            <pc:sldMk cId="2740830906" sldId="282"/>
            <ac:spMk id="7" creationId="{C94CD255-521B-4A31-8733-4F738628E9D2}"/>
          </ac:spMkLst>
        </pc:spChg>
        <pc:spChg chg="add mod">
          <ac:chgData name="광훈 김" userId="27fb39bcda58a0d8" providerId="LiveId" clId="{3FCD7DD1-16DF-44A6-B201-5C8DB1B429EB}" dt="2019-11-22T04:20:58.738" v="10959" actId="1076"/>
          <ac:spMkLst>
            <pc:docMk/>
            <pc:sldMk cId="2740830906" sldId="282"/>
            <ac:spMk id="13" creationId="{56742F02-7F4D-4EC6-BA97-8C12F129C201}"/>
          </ac:spMkLst>
        </pc:spChg>
        <pc:spChg chg="del">
          <ac:chgData name="광훈 김" userId="27fb39bcda58a0d8" providerId="LiveId" clId="{3FCD7DD1-16DF-44A6-B201-5C8DB1B429EB}" dt="2019-11-22T04:09:45.785" v="10462" actId="478"/>
          <ac:spMkLst>
            <pc:docMk/>
            <pc:sldMk cId="2740830906" sldId="282"/>
            <ac:spMk id="15" creationId="{454A1848-8427-419B-AC9F-DC2D26998B0F}"/>
          </ac:spMkLst>
        </pc:spChg>
        <pc:spChg chg="del">
          <ac:chgData name="광훈 김" userId="27fb39bcda58a0d8" providerId="LiveId" clId="{3FCD7DD1-16DF-44A6-B201-5C8DB1B429EB}" dt="2019-11-22T04:09:45.785" v="10462" actId="478"/>
          <ac:spMkLst>
            <pc:docMk/>
            <pc:sldMk cId="2740830906" sldId="282"/>
            <ac:spMk id="16" creationId="{37628B12-9B35-4C67-B4F9-372E0EF96DEB}"/>
          </ac:spMkLst>
        </pc:spChg>
        <pc:spChg chg="mod">
          <ac:chgData name="광훈 김" userId="27fb39bcda58a0d8" providerId="LiveId" clId="{3FCD7DD1-16DF-44A6-B201-5C8DB1B429EB}" dt="2019-11-22T04:09:41.008" v="10461"/>
          <ac:spMkLst>
            <pc:docMk/>
            <pc:sldMk cId="2740830906" sldId="282"/>
            <ac:spMk id="17" creationId="{102EB691-E4B7-4E5F-AEFE-5F7D5A2B671B}"/>
          </ac:spMkLst>
        </pc:spChg>
        <pc:spChg chg="add mod">
          <ac:chgData name="광훈 김" userId="27fb39bcda58a0d8" providerId="LiveId" clId="{3FCD7DD1-16DF-44A6-B201-5C8DB1B429EB}" dt="2019-11-22T04:22:09.078" v="11062" actId="1076"/>
          <ac:spMkLst>
            <pc:docMk/>
            <pc:sldMk cId="2740830906" sldId="282"/>
            <ac:spMk id="19" creationId="{A5BC4D32-3CF9-46A7-9D18-7DB11698D2A4}"/>
          </ac:spMkLst>
        </pc:spChg>
        <pc:grpChg chg="del">
          <ac:chgData name="광훈 김" userId="27fb39bcda58a0d8" providerId="LiveId" clId="{3FCD7DD1-16DF-44A6-B201-5C8DB1B429EB}" dt="2019-11-22T04:09:45.785" v="10462" actId="478"/>
          <ac:grpSpMkLst>
            <pc:docMk/>
            <pc:sldMk cId="2740830906" sldId="282"/>
            <ac:grpSpMk id="5" creationId="{0139D2C8-42D9-4F04-A38E-3E564953398B}"/>
          </ac:grpSpMkLst>
        </pc:grpChg>
        <pc:picChg chg="add mod modCrop">
          <ac:chgData name="광훈 김" userId="27fb39bcda58a0d8" providerId="LiveId" clId="{3FCD7DD1-16DF-44A6-B201-5C8DB1B429EB}" dt="2019-11-22T04:20:55.786" v="10958" actId="1076"/>
          <ac:picMkLst>
            <pc:docMk/>
            <pc:sldMk cId="2740830906" sldId="282"/>
            <ac:picMk id="4" creationId="{48D16396-E5CF-4BF0-B83A-B5B78EB9BB6E}"/>
          </ac:picMkLst>
        </pc:picChg>
        <pc:picChg chg="add mod modCrop">
          <ac:chgData name="광훈 김" userId="27fb39bcda58a0d8" providerId="LiveId" clId="{3FCD7DD1-16DF-44A6-B201-5C8DB1B429EB}" dt="2019-11-22T04:22:09.078" v="11062" actId="1076"/>
          <ac:picMkLst>
            <pc:docMk/>
            <pc:sldMk cId="2740830906" sldId="282"/>
            <ac:picMk id="6" creationId="{871C2445-655E-4AE4-9968-BAA74E9DBAE5}"/>
          </ac:picMkLst>
        </pc:picChg>
        <pc:picChg chg="del">
          <ac:chgData name="광훈 김" userId="27fb39bcda58a0d8" providerId="LiveId" clId="{3FCD7DD1-16DF-44A6-B201-5C8DB1B429EB}" dt="2019-11-22T04:09:45.785" v="10462" actId="478"/>
          <ac:picMkLst>
            <pc:docMk/>
            <pc:sldMk cId="2740830906" sldId="282"/>
            <ac:picMk id="14" creationId="{5B344B96-E790-455B-8BC2-39D703AB320A}"/>
          </ac:picMkLst>
        </pc:picChg>
        <pc:cxnChg chg="del mod">
          <ac:chgData name="광훈 김" userId="27fb39bcda58a0d8" providerId="LiveId" clId="{3FCD7DD1-16DF-44A6-B201-5C8DB1B429EB}" dt="2019-11-22T04:09:45.785" v="10462" actId="478"/>
          <ac:cxnSpMkLst>
            <pc:docMk/>
            <pc:sldMk cId="2740830906" sldId="282"/>
            <ac:cxnSpMk id="18" creationId="{E313A763-F722-4263-B2CF-B018C54942B6}"/>
          </ac:cxnSpMkLst>
        </pc:cxnChg>
      </pc:sldChg>
      <pc:sldChg chg="addSp delSp modSp add">
        <pc:chgData name="광훈 김" userId="27fb39bcda58a0d8" providerId="LiveId" clId="{3FCD7DD1-16DF-44A6-B201-5C8DB1B429EB}" dt="2019-11-22T04:28:47.556" v="11266" actId="207"/>
        <pc:sldMkLst>
          <pc:docMk/>
          <pc:sldMk cId="3549252728" sldId="283"/>
        </pc:sldMkLst>
        <pc:spChg chg="add mod">
          <ac:chgData name="광훈 김" userId="27fb39bcda58a0d8" providerId="LiveId" clId="{3FCD7DD1-16DF-44A6-B201-5C8DB1B429EB}" dt="2019-11-22T04:28:12.057" v="11154" actId="164"/>
          <ac:spMkLst>
            <pc:docMk/>
            <pc:sldMk cId="3549252728" sldId="283"/>
            <ac:spMk id="10" creationId="{B7E645DD-5BD1-44F1-A302-53A3AD8A5808}"/>
          </ac:spMkLst>
        </pc:spChg>
        <pc:spChg chg="add mod">
          <ac:chgData name="광훈 김" userId="27fb39bcda58a0d8" providerId="LiveId" clId="{3FCD7DD1-16DF-44A6-B201-5C8DB1B429EB}" dt="2019-11-22T04:27:37.567" v="11148" actId="14100"/>
          <ac:spMkLst>
            <pc:docMk/>
            <pc:sldMk cId="3549252728" sldId="283"/>
            <ac:spMk id="11" creationId="{AEDAA710-5A4C-4FAD-9B20-99FEB1EEE1F4}"/>
          </ac:spMkLst>
        </pc:spChg>
        <pc:spChg chg="del">
          <ac:chgData name="광훈 김" userId="27fb39bcda58a0d8" providerId="LiveId" clId="{3FCD7DD1-16DF-44A6-B201-5C8DB1B429EB}" dt="2019-11-22T04:24:54.987" v="11102" actId="478"/>
          <ac:spMkLst>
            <pc:docMk/>
            <pc:sldMk cId="3549252728" sldId="283"/>
            <ac:spMk id="13" creationId="{56742F02-7F4D-4EC6-BA97-8C12F129C201}"/>
          </ac:spMkLst>
        </pc:spChg>
        <pc:spChg chg="add mod">
          <ac:chgData name="광훈 김" userId="27fb39bcda58a0d8" providerId="LiveId" clId="{3FCD7DD1-16DF-44A6-B201-5C8DB1B429EB}" dt="2019-11-22T04:28:47.556" v="11266" actId="207"/>
          <ac:spMkLst>
            <pc:docMk/>
            <pc:sldMk cId="3549252728" sldId="283"/>
            <ac:spMk id="15" creationId="{3089546C-3724-401D-B585-FBD648E52EBA}"/>
          </ac:spMkLst>
        </pc:spChg>
        <pc:spChg chg="del mod">
          <ac:chgData name="광훈 김" userId="27fb39bcda58a0d8" providerId="LiveId" clId="{3FCD7DD1-16DF-44A6-B201-5C8DB1B429EB}" dt="2019-11-22T04:25:55.652" v="11110" actId="478"/>
          <ac:spMkLst>
            <pc:docMk/>
            <pc:sldMk cId="3549252728" sldId="283"/>
            <ac:spMk id="17" creationId="{102EB691-E4B7-4E5F-AEFE-5F7D5A2B671B}"/>
          </ac:spMkLst>
        </pc:spChg>
        <pc:spChg chg="del">
          <ac:chgData name="광훈 김" userId="27fb39bcda58a0d8" providerId="LiveId" clId="{3FCD7DD1-16DF-44A6-B201-5C8DB1B429EB}" dt="2019-11-22T04:24:37.595" v="11101" actId="478"/>
          <ac:spMkLst>
            <pc:docMk/>
            <pc:sldMk cId="3549252728" sldId="283"/>
            <ac:spMk id="19" creationId="{A5BC4D32-3CF9-46A7-9D18-7DB11698D2A4}"/>
          </ac:spMkLst>
        </pc:spChg>
        <pc:grpChg chg="add mod">
          <ac:chgData name="광훈 김" userId="27fb39bcda58a0d8" providerId="LiveId" clId="{3FCD7DD1-16DF-44A6-B201-5C8DB1B429EB}" dt="2019-11-22T04:28:14.176" v="11155" actId="1076"/>
          <ac:grpSpMkLst>
            <pc:docMk/>
            <pc:sldMk cId="3549252728" sldId="283"/>
            <ac:grpSpMk id="9" creationId="{79B2C84F-39B3-4BC8-AAA8-C300ACA71B5A}"/>
          </ac:grpSpMkLst>
        </pc:grpChg>
        <pc:picChg chg="add mod">
          <ac:chgData name="광훈 김" userId="27fb39bcda58a0d8" providerId="LiveId" clId="{3FCD7DD1-16DF-44A6-B201-5C8DB1B429EB}" dt="2019-11-22T04:25:57.602" v="11111" actId="1076"/>
          <ac:picMkLst>
            <pc:docMk/>
            <pc:sldMk cId="3549252728" sldId="283"/>
            <ac:picMk id="2" creationId="{5DD9A47F-4B1A-44E2-8576-E23933E29283}"/>
          </ac:picMkLst>
        </pc:picChg>
        <pc:picChg chg="del">
          <ac:chgData name="광훈 김" userId="27fb39bcda58a0d8" providerId="LiveId" clId="{3FCD7DD1-16DF-44A6-B201-5C8DB1B429EB}" dt="2019-11-22T04:24:37.595" v="11101" actId="478"/>
          <ac:picMkLst>
            <pc:docMk/>
            <pc:sldMk cId="3549252728" sldId="283"/>
            <ac:picMk id="4" creationId="{48D16396-E5CF-4BF0-B83A-B5B78EB9BB6E}"/>
          </ac:picMkLst>
        </pc:picChg>
        <pc:picChg chg="add del mod modCrop">
          <ac:chgData name="광훈 김" userId="27fb39bcda58a0d8" providerId="LiveId" clId="{3FCD7DD1-16DF-44A6-B201-5C8DB1B429EB}" dt="2019-11-22T04:28:12.057" v="11154" actId="164"/>
          <ac:picMkLst>
            <pc:docMk/>
            <pc:sldMk cId="3549252728" sldId="283"/>
            <ac:picMk id="5" creationId="{3C135851-F59E-437C-B676-D104CB2EE8F4}"/>
          </ac:picMkLst>
        </pc:picChg>
        <pc:picChg chg="del">
          <ac:chgData name="광훈 김" userId="27fb39bcda58a0d8" providerId="LiveId" clId="{3FCD7DD1-16DF-44A6-B201-5C8DB1B429EB}" dt="2019-11-22T04:24:37.595" v="11101" actId="478"/>
          <ac:picMkLst>
            <pc:docMk/>
            <pc:sldMk cId="3549252728" sldId="283"/>
            <ac:picMk id="6" creationId="{871C2445-655E-4AE4-9968-BAA74E9DBAE5}"/>
          </ac:picMkLst>
        </pc:picChg>
        <pc:cxnChg chg="add mod">
          <ac:chgData name="광훈 김" userId="27fb39bcda58a0d8" providerId="LiveId" clId="{3FCD7DD1-16DF-44A6-B201-5C8DB1B429EB}" dt="2019-11-22T04:28:14.176" v="11155" actId="1076"/>
          <ac:cxnSpMkLst>
            <pc:docMk/>
            <pc:sldMk cId="3549252728" sldId="283"/>
            <ac:cxnSpMk id="12" creationId="{F596416D-00A6-47ED-9EFD-4371ED75758D}"/>
          </ac:cxnSpMkLst>
        </pc:cxnChg>
      </pc:sldChg>
      <pc:sldChg chg="addSp delSp modSp add">
        <pc:chgData name="광훈 김" userId="27fb39bcda58a0d8" providerId="LiveId" clId="{3FCD7DD1-16DF-44A6-B201-5C8DB1B429EB}" dt="2019-11-22T04:41:00.318" v="11470" actId="14100"/>
        <pc:sldMkLst>
          <pc:docMk/>
          <pc:sldMk cId="671513020" sldId="284"/>
        </pc:sldMkLst>
        <pc:spChg chg="del">
          <ac:chgData name="광훈 김" userId="27fb39bcda58a0d8" providerId="LiveId" clId="{3FCD7DD1-16DF-44A6-B201-5C8DB1B429EB}" dt="2019-11-22T04:29:08.122" v="11268" actId="478"/>
          <ac:spMkLst>
            <pc:docMk/>
            <pc:sldMk cId="671513020" sldId="284"/>
            <ac:spMk id="11" creationId="{AEDAA710-5A4C-4FAD-9B20-99FEB1EEE1F4}"/>
          </ac:spMkLst>
        </pc:spChg>
        <pc:spChg chg="add mod">
          <ac:chgData name="광훈 김" userId="27fb39bcda58a0d8" providerId="LiveId" clId="{3FCD7DD1-16DF-44A6-B201-5C8DB1B429EB}" dt="2019-11-22T04:33:39.925" v="11437" actId="164"/>
          <ac:spMkLst>
            <pc:docMk/>
            <pc:sldMk cId="671513020" sldId="284"/>
            <ac:spMk id="13" creationId="{61005092-CFCD-4A0C-8214-C669FFDCF791}"/>
          </ac:spMkLst>
        </pc:spChg>
        <pc:spChg chg="del">
          <ac:chgData name="광훈 김" userId="27fb39bcda58a0d8" providerId="LiveId" clId="{3FCD7DD1-16DF-44A6-B201-5C8DB1B429EB}" dt="2019-11-22T04:29:08.122" v="11268" actId="478"/>
          <ac:spMkLst>
            <pc:docMk/>
            <pc:sldMk cId="671513020" sldId="284"/>
            <ac:spMk id="15" creationId="{3089546C-3724-401D-B585-FBD648E52EBA}"/>
          </ac:spMkLst>
        </pc:spChg>
        <pc:spChg chg="add mod">
          <ac:chgData name="광훈 김" userId="27fb39bcda58a0d8" providerId="LiveId" clId="{3FCD7DD1-16DF-44A6-B201-5C8DB1B429EB}" dt="2019-11-22T04:33:34.635" v="11435" actId="164"/>
          <ac:spMkLst>
            <pc:docMk/>
            <pc:sldMk cId="671513020" sldId="284"/>
            <ac:spMk id="17" creationId="{A7F21F64-A8A2-4E34-BFC4-D0FB218705A2}"/>
          </ac:spMkLst>
        </pc:spChg>
        <pc:spChg chg="add mod">
          <ac:chgData name="광훈 김" userId="27fb39bcda58a0d8" providerId="LiveId" clId="{3FCD7DD1-16DF-44A6-B201-5C8DB1B429EB}" dt="2019-11-22T04:41:00.318" v="11470" actId="14100"/>
          <ac:spMkLst>
            <pc:docMk/>
            <pc:sldMk cId="671513020" sldId="284"/>
            <ac:spMk id="19" creationId="{6206AA12-4DA9-4419-83C3-6E62552E626B}"/>
          </ac:spMkLst>
        </pc:spChg>
        <pc:grpChg chg="del">
          <ac:chgData name="광훈 김" userId="27fb39bcda58a0d8" providerId="LiveId" clId="{3FCD7DD1-16DF-44A6-B201-5C8DB1B429EB}" dt="2019-11-22T04:29:08.122" v="11268" actId="478"/>
          <ac:grpSpMkLst>
            <pc:docMk/>
            <pc:sldMk cId="671513020" sldId="284"/>
            <ac:grpSpMk id="9" creationId="{79B2C84F-39B3-4BC8-AAA8-C300ACA71B5A}"/>
          </ac:grpSpMkLst>
        </pc:grpChg>
        <pc:grpChg chg="add mod">
          <ac:chgData name="광훈 김" userId="27fb39bcda58a0d8" providerId="LiveId" clId="{3FCD7DD1-16DF-44A6-B201-5C8DB1B429EB}" dt="2019-11-22T04:33:35.885" v="11436" actId="1076"/>
          <ac:grpSpMkLst>
            <pc:docMk/>
            <pc:sldMk cId="671513020" sldId="284"/>
            <ac:grpSpMk id="20" creationId="{4C6F4A05-B7B6-4014-95E7-F230CF14D271}"/>
          </ac:grpSpMkLst>
        </pc:grpChg>
        <pc:grpChg chg="add mod">
          <ac:chgData name="광훈 김" userId="27fb39bcda58a0d8" providerId="LiveId" clId="{3FCD7DD1-16DF-44A6-B201-5C8DB1B429EB}" dt="2019-11-22T04:33:39.925" v="11437" actId="164"/>
          <ac:grpSpMkLst>
            <pc:docMk/>
            <pc:sldMk cId="671513020" sldId="284"/>
            <ac:grpSpMk id="21" creationId="{003E83F3-90E7-4064-8C65-3EC281B28160}"/>
          </ac:grpSpMkLst>
        </pc:grpChg>
        <pc:picChg chg="del">
          <ac:chgData name="광훈 김" userId="27fb39bcda58a0d8" providerId="LiveId" clId="{3FCD7DD1-16DF-44A6-B201-5C8DB1B429EB}" dt="2019-11-22T04:29:08.122" v="11268" actId="478"/>
          <ac:picMkLst>
            <pc:docMk/>
            <pc:sldMk cId="671513020" sldId="284"/>
            <ac:picMk id="2" creationId="{5DD9A47F-4B1A-44E2-8576-E23933E29283}"/>
          </ac:picMkLst>
        </pc:picChg>
        <pc:picChg chg="add mod modCrop">
          <ac:chgData name="광훈 김" userId="27fb39bcda58a0d8" providerId="LiveId" clId="{3FCD7DD1-16DF-44A6-B201-5C8DB1B429EB}" dt="2019-11-22T04:33:39.925" v="11437" actId="164"/>
          <ac:picMkLst>
            <pc:docMk/>
            <pc:sldMk cId="671513020" sldId="284"/>
            <ac:picMk id="4" creationId="{2F479698-7127-4FE7-B52B-B6A101E83893}"/>
          </ac:picMkLst>
        </pc:picChg>
        <pc:picChg chg="add mod modCrop">
          <ac:chgData name="광훈 김" userId="27fb39bcda58a0d8" providerId="LiveId" clId="{3FCD7DD1-16DF-44A6-B201-5C8DB1B429EB}" dt="2019-11-22T04:33:34.635" v="11435" actId="164"/>
          <ac:picMkLst>
            <pc:docMk/>
            <pc:sldMk cId="671513020" sldId="284"/>
            <ac:picMk id="16" creationId="{18DD1D3C-7EAC-4652-B0E3-3726331A8480}"/>
          </ac:picMkLst>
        </pc:picChg>
        <pc:cxnChg chg="del mod">
          <ac:chgData name="광훈 김" userId="27fb39bcda58a0d8" providerId="LiveId" clId="{3FCD7DD1-16DF-44A6-B201-5C8DB1B429EB}" dt="2019-11-22T04:29:08.122" v="11268" actId="478"/>
          <ac:cxnSpMkLst>
            <pc:docMk/>
            <pc:sldMk cId="671513020" sldId="284"/>
            <ac:cxnSpMk id="12" creationId="{F596416D-00A6-47ED-9EFD-4371ED75758D}"/>
          </ac:cxnSpMkLst>
        </pc:cxnChg>
        <pc:cxnChg chg="add mod">
          <ac:chgData name="광훈 김" userId="27fb39bcda58a0d8" providerId="LiveId" clId="{3FCD7DD1-16DF-44A6-B201-5C8DB1B429EB}" dt="2019-11-22T04:33:35.885" v="11436" actId="1076"/>
          <ac:cxnSpMkLst>
            <pc:docMk/>
            <pc:sldMk cId="671513020" sldId="284"/>
            <ac:cxnSpMk id="14" creationId="{BC686538-AFC6-408D-B13A-AFD73F2C0EE0}"/>
          </ac:cxnSpMkLst>
        </pc:cxnChg>
      </pc:sldChg>
      <pc:sldChg chg="addSp delSp modSp add">
        <pc:chgData name="광훈 김" userId="27fb39bcda58a0d8" providerId="LiveId" clId="{3FCD7DD1-16DF-44A6-B201-5C8DB1B429EB}" dt="2019-11-22T05:24:27.208" v="13433" actId="20577"/>
        <pc:sldMkLst>
          <pc:docMk/>
          <pc:sldMk cId="621039678" sldId="285"/>
        </pc:sldMkLst>
        <pc:spChg chg="add mod">
          <ac:chgData name="광훈 김" userId="27fb39bcda58a0d8" providerId="LiveId" clId="{3FCD7DD1-16DF-44A6-B201-5C8DB1B429EB}" dt="2019-11-22T04:52:54.088" v="11521"/>
          <ac:spMkLst>
            <pc:docMk/>
            <pc:sldMk cId="621039678" sldId="285"/>
            <ac:spMk id="11" creationId="{1D2624BD-9366-456E-97EA-59876309C67D}"/>
          </ac:spMkLst>
        </pc:spChg>
        <pc:spChg chg="add mod">
          <ac:chgData name="광훈 김" userId="27fb39bcda58a0d8" providerId="LiveId" clId="{3FCD7DD1-16DF-44A6-B201-5C8DB1B429EB}" dt="2019-11-22T05:02:54.537" v="11767" actId="1036"/>
          <ac:spMkLst>
            <pc:docMk/>
            <pc:sldMk cId="621039678" sldId="285"/>
            <ac:spMk id="15" creationId="{587CE7A7-92BF-45DC-A486-19F14B906555}"/>
          </ac:spMkLst>
        </pc:spChg>
        <pc:spChg chg="add mod">
          <ac:chgData name="광훈 김" userId="27fb39bcda58a0d8" providerId="LiveId" clId="{3FCD7DD1-16DF-44A6-B201-5C8DB1B429EB}" dt="2019-11-22T05:02:54.537" v="11767" actId="1036"/>
          <ac:spMkLst>
            <pc:docMk/>
            <pc:sldMk cId="621039678" sldId="285"/>
            <ac:spMk id="18" creationId="{E6DA122C-0628-4A52-B0F9-371A7C2943C0}"/>
          </ac:spMkLst>
        </pc:spChg>
        <pc:spChg chg="del">
          <ac:chgData name="광훈 김" userId="27fb39bcda58a0d8" providerId="LiveId" clId="{3FCD7DD1-16DF-44A6-B201-5C8DB1B429EB}" dt="2019-11-22T04:43:07.606" v="11472" actId="478"/>
          <ac:spMkLst>
            <pc:docMk/>
            <pc:sldMk cId="621039678" sldId="285"/>
            <ac:spMk id="19" creationId="{6206AA12-4DA9-4419-83C3-6E62552E626B}"/>
          </ac:spMkLst>
        </pc:spChg>
        <pc:spChg chg="add mod">
          <ac:chgData name="광훈 김" userId="27fb39bcda58a0d8" providerId="LiveId" clId="{3FCD7DD1-16DF-44A6-B201-5C8DB1B429EB}" dt="2019-11-22T05:24:27.208" v="13433" actId="20577"/>
          <ac:spMkLst>
            <pc:docMk/>
            <pc:sldMk cId="621039678" sldId="285"/>
            <ac:spMk id="22" creationId="{955D03F8-C5CB-41A7-9096-B4CFA07739A2}"/>
          </ac:spMkLst>
        </pc:spChg>
        <pc:spChg chg="add mod">
          <ac:chgData name="광훈 김" userId="27fb39bcda58a0d8" providerId="LiveId" clId="{3FCD7DD1-16DF-44A6-B201-5C8DB1B429EB}" dt="2019-11-22T05:03:15.389" v="11798" actId="20577"/>
          <ac:spMkLst>
            <pc:docMk/>
            <pc:sldMk cId="621039678" sldId="285"/>
            <ac:spMk id="23" creationId="{FF2A2873-590D-4784-BBD5-D08B961DEE49}"/>
          </ac:spMkLst>
        </pc:spChg>
        <pc:spChg chg="add mod">
          <ac:chgData name="광훈 김" userId="27fb39bcda58a0d8" providerId="LiveId" clId="{3FCD7DD1-16DF-44A6-B201-5C8DB1B429EB}" dt="2019-11-22T05:04:17.379" v="11831" actId="1036"/>
          <ac:spMkLst>
            <pc:docMk/>
            <pc:sldMk cId="621039678" sldId="285"/>
            <ac:spMk id="24" creationId="{DA4A1EBC-70A9-4341-8433-CB6F8CE1CFFF}"/>
          </ac:spMkLst>
        </pc:spChg>
        <pc:grpChg chg="del">
          <ac:chgData name="광훈 김" userId="27fb39bcda58a0d8" providerId="LiveId" clId="{3FCD7DD1-16DF-44A6-B201-5C8DB1B429EB}" dt="2019-11-22T04:43:07.606" v="11472" actId="478"/>
          <ac:grpSpMkLst>
            <pc:docMk/>
            <pc:sldMk cId="621039678" sldId="285"/>
            <ac:grpSpMk id="20" creationId="{4C6F4A05-B7B6-4014-95E7-F230CF14D271}"/>
          </ac:grpSpMkLst>
        </pc:grpChg>
        <pc:grpChg chg="del">
          <ac:chgData name="광훈 김" userId="27fb39bcda58a0d8" providerId="LiveId" clId="{3FCD7DD1-16DF-44A6-B201-5C8DB1B429EB}" dt="2019-11-22T04:43:07.606" v="11472" actId="478"/>
          <ac:grpSpMkLst>
            <pc:docMk/>
            <pc:sldMk cId="621039678" sldId="285"/>
            <ac:grpSpMk id="21" creationId="{003E83F3-90E7-4064-8C65-3EC281B28160}"/>
          </ac:grpSpMkLst>
        </pc:grpChg>
        <pc:picChg chg="add mod modCrop">
          <ac:chgData name="광훈 김" userId="27fb39bcda58a0d8" providerId="LiveId" clId="{3FCD7DD1-16DF-44A6-B201-5C8DB1B429EB}" dt="2019-11-22T05:02:54.537" v="11767" actId="1036"/>
          <ac:picMkLst>
            <pc:docMk/>
            <pc:sldMk cId="621039678" sldId="285"/>
            <ac:picMk id="2" creationId="{B528450D-04C0-4CE8-98A1-215CFA78F589}"/>
          </ac:picMkLst>
        </pc:picChg>
        <pc:picChg chg="add del mod modCrop">
          <ac:chgData name="광훈 김" userId="27fb39bcda58a0d8" providerId="LiveId" clId="{3FCD7DD1-16DF-44A6-B201-5C8DB1B429EB}" dt="2019-11-22T05:02:48.085" v="11751" actId="478"/>
          <ac:picMkLst>
            <pc:docMk/>
            <pc:sldMk cId="621039678" sldId="285"/>
            <ac:picMk id="5" creationId="{2BE0EBA6-FC45-4163-BD49-72EE2AC2EFA0}"/>
          </ac:picMkLst>
        </pc:picChg>
        <pc:picChg chg="add mod modCrop">
          <ac:chgData name="광훈 김" userId="27fb39bcda58a0d8" providerId="LiveId" clId="{3FCD7DD1-16DF-44A6-B201-5C8DB1B429EB}" dt="2019-11-22T05:04:09.119" v="11825" actId="1076"/>
          <ac:picMkLst>
            <pc:docMk/>
            <pc:sldMk cId="621039678" sldId="285"/>
            <ac:picMk id="6" creationId="{5F051C95-B941-452A-8908-6A47CBDFAF79}"/>
          </ac:picMkLst>
        </pc:picChg>
        <pc:cxnChg chg="del mod">
          <ac:chgData name="광훈 김" userId="27fb39bcda58a0d8" providerId="LiveId" clId="{3FCD7DD1-16DF-44A6-B201-5C8DB1B429EB}" dt="2019-11-22T04:43:07.606" v="11472" actId="478"/>
          <ac:cxnSpMkLst>
            <pc:docMk/>
            <pc:sldMk cId="621039678" sldId="285"/>
            <ac:cxnSpMk id="14" creationId="{BC686538-AFC6-408D-B13A-AFD73F2C0EE0}"/>
          </ac:cxnSpMkLst>
        </pc:cxnChg>
      </pc:sldChg>
      <pc:sldChg chg="addSp delSp modSp add">
        <pc:chgData name="광훈 김" userId="27fb39bcda58a0d8" providerId="LiveId" clId="{3FCD7DD1-16DF-44A6-B201-5C8DB1B429EB}" dt="2019-11-22T05:09:47.103" v="12305" actId="20577"/>
        <pc:sldMkLst>
          <pc:docMk/>
          <pc:sldMk cId="3447337543" sldId="286"/>
        </pc:sldMkLst>
        <pc:spChg chg="add mod">
          <ac:chgData name="광훈 김" userId="27fb39bcda58a0d8" providerId="LiveId" clId="{3FCD7DD1-16DF-44A6-B201-5C8DB1B429EB}" dt="2019-11-22T05:03:40.512" v="11818" actId="20577"/>
          <ac:spMkLst>
            <pc:docMk/>
            <pc:sldMk cId="3447337543" sldId="286"/>
            <ac:spMk id="9" creationId="{C23B1C32-25C9-4A53-AC40-C78E2BF2BD00}"/>
          </ac:spMkLst>
        </pc:spChg>
        <pc:spChg chg="add mod">
          <ac:chgData name="광훈 김" userId="27fb39bcda58a0d8" providerId="LiveId" clId="{3FCD7DD1-16DF-44A6-B201-5C8DB1B429EB}" dt="2019-11-22T05:05:06.796" v="11840" actId="1035"/>
          <ac:spMkLst>
            <pc:docMk/>
            <pc:sldMk cId="3447337543" sldId="286"/>
            <ac:spMk id="10" creationId="{0DB90DDE-BA5D-4F7B-9F78-2A9CF96EDFC1}"/>
          </ac:spMkLst>
        </pc:spChg>
        <pc:spChg chg="add mod">
          <ac:chgData name="광훈 김" userId="27fb39bcda58a0d8" providerId="LiveId" clId="{3FCD7DD1-16DF-44A6-B201-5C8DB1B429EB}" dt="2019-11-22T05:09:47.103" v="12305" actId="20577"/>
          <ac:spMkLst>
            <pc:docMk/>
            <pc:sldMk cId="3447337543" sldId="286"/>
            <ac:spMk id="12" creationId="{75F55FDB-C361-4B7E-9015-7340C02B5C4F}"/>
          </ac:spMkLst>
        </pc:spChg>
        <pc:spChg chg="del">
          <ac:chgData name="광훈 김" userId="27fb39bcda58a0d8" providerId="LiveId" clId="{3FCD7DD1-16DF-44A6-B201-5C8DB1B429EB}" dt="2019-11-22T05:03:25.652" v="11799" actId="478"/>
          <ac:spMkLst>
            <pc:docMk/>
            <pc:sldMk cId="3447337543" sldId="286"/>
            <ac:spMk id="15" creationId="{587CE7A7-92BF-45DC-A486-19F14B906555}"/>
          </ac:spMkLst>
        </pc:spChg>
        <pc:spChg chg="del">
          <ac:chgData name="광훈 김" userId="27fb39bcda58a0d8" providerId="LiveId" clId="{3FCD7DD1-16DF-44A6-B201-5C8DB1B429EB}" dt="2019-11-22T05:03:25.652" v="11799" actId="478"/>
          <ac:spMkLst>
            <pc:docMk/>
            <pc:sldMk cId="3447337543" sldId="286"/>
            <ac:spMk id="18" creationId="{E6DA122C-0628-4A52-B0F9-371A7C2943C0}"/>
          </ac:spMkLst>
        </pc:spChg>
        <pc:spChg chg="del">
          <ac:chgData name="광훈 김" userId="27fb39bcda58a0d8" providerId="LiveId" clId="{3FCD7DD1-16DF-44A6-B201-5C8DB1B429EB}" dt="2019-11-22T05:03:25.652" v="11799" actId="478"/>
          <ac:spMkLst>
            <pc:docMk/>
            <pc:sldMk cId="3447337543" sldId="286"/>
            <ac:spMk id="22" creationId="{955D03F8-C5CB-41A7-9096-B4CFA07739A2}"/>
          </ac:spMkLst>
        </pc:spChg>
        <pc:picChg chg="del">
          <ac:chgData name="광훈 김" userId="27fb39bcda58a0d8" providerId="LiveId" clId="{3FCD7DD1-16DF-44A6-B201-5C8DB1B429EB}" dt="2019-11-22T05:03:25.652" v="11799" actId="478"/>
          <ac:picMkLst>
            <pc:docMk/>
            <pc:sldMk cId="3447337543" sldId="286"/>
            <ac:picMk id="2" creationId="{B528450D-04C0-4CE8-98A1-215CFA78F589}"/>
          </ac:picMkLst>
        </pc:picChg>
        <pc:picChg chg="add del mod modCrop">
          <ac:chgData name="광훈 김" userId="27fb39bcda58a0d8" providerId="LiveId" clId="{3FCD7DD1-16DF-44A6-B201-5C8DB1B429EB}" dt="2019-11-22T05:08:13.093" v="12083" actId="478"/>
          <ac:picMkLst>
            <pc:docMk/>
            <pc:sldMk cId="3447337543" sldId="286"/>
            <ac:picMk id="4" creationId="{5F2DBAC3-A46E-4BCF-BC6C-84C4BEED817C}"/>
          </ac:picMkLst>
        </pc:picChg>
        <pc:picChg chg="mod">
          <ac:chgData name="광훈 김" userId="27fb39bcda58a0d8" providerId="LiveId" clId="{3FCD7DD1-16DF-44A6-B201-5C8DB1B429EB}" dt="2019-11-22T05:03:43.625" v="11819" actId="1076"/>
          <ac:picMkLst>
            <pc:docMk/>
            <pc:sldMk cId="3447337543" sldId="286"/>
            <ac:picMk id="5" creationId="{2BE0EBA6-FC45-4163-BD49-72EE2AC2EFA0}"/>
          </ac:picMkLst>
        </pc:picChg>
      </pc:sldChg>
      <pc:sldChg chg="addSp delSp modSp add">
        <pc:chgData name="광훈 김" userId="27fb39bcda58a0d8" providerId="LiveId" clId="{3FCD7DD1-16DF-44A6-B201-5C8DB1B429EB}" dt="2019-11-22T05:29:32.323" v="13946" actId="20577"/>
        <pc:sldMkLst>
          <pc:docMk/>
          <pc:sldMk cId="3978241966" sldId="287"/>
        </pc:sldMkLst>
        <pc:spChg chg="mod">
          <ac:chgData name="광훈 김" userId="27fb39bcda58a0d8" providerId="LiveId" clId="{3FCD7DD1-16DF-44A6-B201-5C8DB1B429EB}" dt="2019-11-22T05:15:11.998" v="12307" actId="20577"/>
          <ac:spMkLst>
            <pc:docMk/>
            <pc:sldMk cId="3978241966" sldId="287"/>
            <ac:spMk id="9" creationId="{C23B1C32-25C9-4A53-AC40-C78E2BF2BD00}"/>
          </ac:spMkLst>
        </pc:spChg>
        <pc:spChg chg="del mod">
          <ac:chgData name="광훈 김" userId="27fb39bcda58a0d8" providerId="LiveId" clId="{3FCD7DD1-16DF-44A6-B201-5C8DB1B429EB}" dt="2019-11-22T05:15:49.618" v="12317" actId="478"/>
          <ac:spMkLst>
            <pc:docMk/>
            <pc:sldMk cId="3978241966" sldId="287"/>
            <ac:spMk id="10" creationId="{0DB90DDE-BA5D-4F7B-9F78-2A9CF96EDFC1}"/>
          </ac:spMkLst>
        </pc:spChg>
        <pc:spChg chg="mod">
          <ac:chgData name="광훈 김" userId="27fb39bcda58a0d8" providerId="LiveId" clId="{3FCD7DD1-16DF-44A6-B201-5C8DB1B429EB}" dt="2019-11-22T05:29:32.323" v="13946" actId="20577"/>
          <ac:spMkLst>
            <pc:docMk/>
            <pc:sldMk cId="3978241966" sldId="287"/>
            <ac:spMk id="12" creationId="{75F55FDB-C361-4B7E-9015-7340C02B5C4F}"/>
          </ac:spMkLst>
        </pc:spChg>
        <pc:spChg chg="add del">
          <ac:chgData name="광훈 김" userId="27fb39bcda58a0d8" providerId="LiveId" clId="{3FCD7DD1-16DF-44A6-B201-5C8DB1B429EB}" dt="2019-11-22T05:28:06.955" v="13599"/>
          <ac:spMkLst>
            <pc:docMk/>
            <pc:sldMk cId="3978241966" sldId="287"/>
            <ac:spMk id="13" creationId="{2543DF8F-6DB3-4B00-A5D7-FFF760622C52}"/>
          </ac:spMkLst>
        </pc:spChg>
        <pc:picChg chg="add mod ord modCrop">
          <ac:chgData name="광훈 김" userId="27fb39bcda58a0d8" providerId="LiveId" clId="{3FCD7DD1-16DF-44A6-B201-5C8DB1B429EB}" dt="2019-11-22T05:19:37.201" v="12944" actId="167"/>
          <ac:picMkLst>
            <pc:docMk/>
            <pc:sldMk cId="3978241966" sldId="287"/>
            <ac:picMk id="2" creationId="{55C14461-498E-443B-B75E-C417790B48D4}"/>
          </ac:picMkLst>
        </pc:picChg>
        <pc:picChg chg="del">
          <ac:chgData name="광훈 김" userId="27fb39bcda58a0d8" providerId="LiveId" clId="{3FCD7DD1-16DF-44A6-B201-5C8DB1B429EB}" dt="2019-11-22T05:15:18.180" v="12308" actId="478"/>
          <ac:picMkLst>
            <pc:docMk/>
            <pc:sldMk cId="3978241966" sldId="287"/>
            <ac:picMk id="5" creationId="{2BE0EBA6-FC45-4163-BD49-72EE2AC2EFA0}"/>
          </ac:picMkLst>
        </pc:picChg>
      </pc:sldChg>
      <pc:sldChg chg="addSp delSp modSp add">
        <pc:chgData name="광훈 김" userId="27fb39bcda58a0d8" providerId="LiveId" clId="{3FCD7DD1-16DF-44A6-B201-5C8DB1B429EB}" dt="2019-11-22T05:27:24.458" v="13583" actId="1076"/>
        <pc:sldMkLst>
          <pc:docMk/>
          <pc:sldMk cId="3546058002" sldId="288"/>
        </pc:sldMkLst>
        <pc:spChg chg="add mod">
          <ac:chgData name="광훈 김" userId="27fb39bcda58a0d8" providerId="LiveId" clId="{3FCD7DD1-16DF-44A6-B201-5C8DB1B429EB}" dt="2019-11-22T05:24:58.412" v="13434" actId="164"/>
          <ac:spMkLst>
            <pc:docMk/>
            <pc:sldMk cId="3546058002" sldId="288"/>
            <ac:spMk id="8" creationId="{7C31558D-ADE8-46F8-9202-395FFFF92DB8}"/>
          </ac:spMkLst>
        </pc:spChg>
        <pc:spChg chg="mod">
          <ac:chgData name="광훈 김" userId="27fb39bcda58a0d8" providerId="LiveId" clId="{3FCD7DD1-16DF-44A6-B201-5C8DB1B429EB}" dt="2019-11-22T05:20:42.176" v="12955"/>
          <ac:spMkLst>
            <pc:docMk/>
            <pc:sldMk cId="3546058002" sldId="288"/>
            <ac:spMk id="9" creationId="{C23B1C32-25C9-4A53-AC40-C78E2BF2BD00}"/>
          </ac:spMkLst>
        </pc:spChg>
        <pc:spChg chg="del">
          <ac:chgData name="광훈 김" userId="27fb39bcda58a0d8" providerId="LiveId" clId="{3FCD7DD1-16DF-44A6-B201-5C8DB1B429EB}" dt="2019-11-22T05:20:14.787" v="12946" actId="478"/>
          <ac:spMkLst>
            <pc:docMk/>
            <pc:sldMk cId="3546058002" sldId="288"/>
            <ac:spMk id="12" creationId="{75F55FDB-C361-4B7E-9015-7340C02B5C4F}"/>
          </ac:spMkLst>
        </pc:spChg>
        <pc:spChg chg="add mod">
          <ac:chgData name="광훈 김" userId="27fb39bcda58a0d8" providerId="LiveId" clId="{3FCD7DD1-16DF-44A6-B201-5C8DB1B429EB}" dt="2019-11-22T05:26:52.485" v="13519" actId="14100"/>
          <ac:spMkLst>
            <pc:docMk/>
            <pc:sldMk cId="3546058002" sldId="288"/>
            <ac:spMk id="13" creationId="{A4363451-97CB-4D68-A4D7-6DE770449DC0}"/>
          </ac:spMkLst>
        </pc:spChg>
        <pc:spChg chg="add mod">
          <ac:chgData name="광훈 김" userId="27fb39bcda58a0d8" providerId="LiveId" clId="{3FCD7DD1-16DF-44A6-B201-5C8DB1B429EB}" dt="2019-11-22T05:27:16.045" v="13581" actId="20577"/>
          <ac:spMkLst>
            <pc:docMk/>
            <pc:sldMk cId="3546058002" sldId="288"/>
            <ac:spMk id="14" creationId="{60EC42A0-54B2-4751-A414-AB040EE301C3}"/>
          </ac:spMkLst>
        </pc:spChg>
        <pc:grpChg chg="add mod">
          <ac:chgData name="광훈 김" userId="27fb39bcda58a0d8" providerId="LiveId" clId="{3FCD7DD1-16DF-44A6-B201-5C8DB1B429EB}" dt="2019-11-22T05:24:58.412" v="13434" actId="164"/>
          <ac:grpSpMkLst>
            <pc:docMk/>
            <pc:sldMk cId="3546058002" sldId="288"/>
            <ac:grpSpMk id="5" creationId="{7BBE8024-10A0-4F75-8862-66F9A9212BD8}"/>
          </ac:grpSpMkLst>
        </pc:grpChg>
        <pc:picChg chg="del">
          <ac:chgData name="광훈 김" userId="27fb39bcda58a0d8" providerId="LiveId" clId="{3FCD7DD1-16DF-44A6-B201-5C8DB1B429EB}" dt="2019-11-22T05:20:14.787" v="12946" actId="478"/>
          <ac:picMkLst>
            <pc:docMk/>
            <pc:sldMk cId="3546058002" sldId="288"/>
            <ac:picMk id="2" creationId="{55C14461-498E-443B-B75E-C417790B48D4}"/>
          </ac:picMkLst>
        </pc:picChg>
        <pc:picChg chg="add mod modCrop">
          <ac:chgData name="광훈 김" userId="27fb39bcda58a0d8" providerId="LiveId" clId="{3FCD7DD1-16DF-44A6-B201-5C8DB1B429EB}" dt="2019-11-22T05:24:58.412" v="13434" actId="164"/>
          <ac:picMkLst>
            <pc:docMk/>
            <pc:sldMk cId="3546058002" sldId="288"/>
            <ac:picMk id="4" creationId="{FB392FA1-34E1-4FE3-8AF5-7F4CE7E3A69C}"/>
          </ac:picMkLst>
        </pc:picChg>
        <pc:picChg chg="add mod modCrop">
          <ac:chgData name="광훈 김" userId="27fb39bcda58a0d8" providerId="LiveId" clId="{3FCD7DD1-16DF-44A6-B201-5C8DB1B429EB}" dt="2019-11-22T05:27:24.458" v="13583" actId="1076"/>
          <ac:picMkLst>
            <pc:docMk/>
            <pc:sldMk cId="3546058002" sldId="288"/>
            <ac:picMk id="6" creationId="{79FCE2B8-72D9-45FD-9876-3FE51787B3C1}"/>
          </ac:picMkLst>
        </pc:picChg>
      </pc:sldChg>
      <pc:sldChg chg="addSp delSp modSp add del">
        <pc:chgData name="광훈 김" userId="27fb39bcda58a0d8" providerId="LiveId" clId="{3FCD7DD1-16DF-44A6-B201-5C8DB1B429EB}" dt="2019-11-22T05:38:46.871" v="14155" actId="2696"/>
        <pc:sldMkLst>
          <pc:docMk/>
          <pc:sldMk cId="2062976809" sldId="289"/>
        </pc:sldMkLst>
        <pc:spChg chg="del mod">
          <ac:chgData name="광훈 김" userId="27fb39bcda58a0d8" providerId="LiveId" clId="{3FCD7DD1-16DF-44A6-B201-5C8DB1B429EB}" dt="2019-11-22T05:34:00.656" v="13960" actId="478"/>
          <ac:spMkLst>
            <pc:docMk/>
            <pc:sldMk cId="2062976809" sldId="289"/>
            <ac:spMk id="9" creationId="{C23B1C32-25C9-4A53-AC40-C78E2BF2BD00}"/>
          </ac:spMkLst>
        </pc:spChg>
        <pc:spChg chg="mod">
          <ac:chgData name="광훈 김" userId="27fb39bcda58a0d8" providerId="LiveId" clId="{3FCD7DD1-16DF-44A6-B201-5C8DB1B429EB}" dt="2019-11-22T05:32:44.393" v="13956"/>
          <ac:spMkLst>
            <pc:docMk/>
            <pc:sldMk cId="2062976809" sldId="289"/>
            <ac:spMk id="11" creationId="{1D2624BD-9366-456E-97EA-59876309C67D}"/>
          </ac:spMkLst>
        </pc:spChg>
        <pc:spChg chg="add">
          <ac:chgData name="광훈 김" userId="27fb39bcda58a0d8" providerId="LiveId" clId="{3FCD7DD1-16DF-44A6-B201-5C8DB1B429EB}" dt="2019-11-22T05:34:00.801" v="13961"/>
          <ac:spMkLst>
            <pc:docMk/>
            <pc:sldMk cId="2062976809" sldId="289"/>
            <ac:spMk id="12" creationId="{0CC4A725-59BB-4C29-A396-8ECA5D867029}"/>
          </ac:spMkLst>
        </pc:spChg>
        <pc:spChg chg="del">
          <ac:chgData name="광훈 김" userId="27fb39bcda58a0d8" providerId="LiveId" clId="{3FCD7DD1-16DF-44A6-B201-5C8DB1B429EB}" dt="2019-11-22T05:32:47.322" v="13958" actId="478"/>
          <ac:spMkLst>
            <pc:docMk/>
            <pc:sldMk cId="2062976809" sldId="289"/>
            <ac:spMk id="13" creationId="{A4363451-97CB-4D68-A4D7-6DE770449DC0}"/>
          </ac:spMkLst>
        </pc:spChg>
        <pc:spChg chg="del">
          <ac:chgData name="광훈 김" userId="27fb39bcda58a0d8" providerId="LiveId" clId="{3FCD7DD1-16DF-44A6-B201-5C8DB1B429EB}" dt="2019-11-22T05:32:47.322" v="13958" actId="478"/>
          <ac:spMkLst>
            <pc:docMk/>
            <pc:sldMk cId="2062976809" sldId="289"/>
            <ac:spMk id="14" creationId="{60EC42A0-54B2-4751-A414-AB040EE301C3}"/>
          </ac:spMkLst>
        </pc:spChg>
        <pc:spChg chg="add mod">
          <ac:chgData name="광훈 김" userId="27fb39bcda58a0d8" providerId="LiveId" clId="{3FCD7DD1-16DF-44A6-B201-5C8DB1B429EB}" dt="2019-11-22T05:35:26.980" v="13969" actId="1076"/>
          <ac:spMkLst>
            <pc:docMk/>
            <pc:sldMk cId="2062976809" sldId="289"/>
            <ac:spMk id="15" creationId="{0A5D4C9D-F37A-4E8E-B8F1-D738AF93148D}"/>
          </ac:spMkLst>
        </pc:spChg>
        <pc:spChg chg="add mod">
          <ac:chgData name="광훈 김" userId="27fb39bcda58a0d8" providerId="LiveId" clId="{3FCD7DD1-16DF-44A6-B201-5C8DB1B429EB}" dt="2019-11-22T05:35:30.756" v="13981" actId="1036"/>
          <ac:spMkLst>
            <pc:docMk/>
            <pc:sldMk cId="2062976809" sldId="289"/>
            <ac:spMk id="16" creationId="{AB617624-3C65-4E63-B781-522D7B4D6747}"/>
          </ac:spMkLst>
        </pc:spChg>
        <pc:spChg chg="add mod">
          <ac:chgData name="광훈 김" userId="27fb39bcda58a0d8" providerId="LiveId" clId="{3FCD7DD1-16DF-44A6-B201-5C8DB1B429EB}" dt="2019-11-22T05:36:09.053" v="13988" actId="1076"/>
          <ac:spMkLst>
            <pc:docMk/>
            <pc:sldMk cId="2062976809" sldId="289"/>
            <ac:spMk id="17" creationId="{88E68B38-AE05-49A8-95A7-57855B742A57}"/>
          </ac:spMkLst>
        </pc:spChg>
        <pc:spChg chg="add mod">
          <ac:chgData name="광훈 김" userId="27fb39bcda58a0d8" providerId="LiveId" clId="{3FCD7DD1-16DF-44A6-B201-5C8DB1B429EB}" dt="2019-11-22T05:36:56.027" v="14070" actId="20577"/>
          <ac:spMkLst>
            <pc:docMk/>
            <pc:sldMk cId="2062976809" sldId="289"/>
            <ac:spMk id="18" creationId="{A3C7AD1F-05F7-4C76-9468-5340606D5E2E}"/>
          </ac:spMkLst>
        </pc:spChg>
        <pc:grpChg chg="del">
          <ac:chgData name="광훈 김" userId="27fb39bcda58a0d8" providerId="LiveId" clId="{3FCD7DD1-16DF-44A6-B201-5C8DB1B429EB}" dt="2019-11-22T05:32:46.219" v="13957" actId="478"/>
          <ac:grpSpMkLst>
            <pc:docMk/>
            <pc:sldMk cId="2062976809" sldId="289"/>
            <ac:grpSpMk id="5" creationId="{7BBE8024-10A0-4F75-8862-66F9A9212BD8}"/>
          </ac:grpSpMkLst>
        </pc:grpChg>
        <pc:picChg chg="add mod modCrop">
          <ac:chgData name="광훈 김" userId="27fb39bcda58a0d8" providerId="LiveId" clId="{3FCD7DD1-16DF-44A6-B201-5C8DB1B429EB}" dt="2019-11-22T05:35:13.226" v="13967" actId="1076"/>
          <ac:picMkLst>
            <pc:docMk/>
            <pc:sldMk cId="2062976809" sldId="289"/>
            <ac:picMk id="2" creationId="{ED76751E-51E2-4A1A-82D5-41D74D55F1C6}"/>
          </ac:picMkLst>
        </pc:picChg>
        <pc:picChg chg="del">
          <ac:chgData name="광훈 김" userId="27fb39bcda58a0d8" providerId="LiveId" clId="{3FCD7DD1-16DF-44A6-B201-5C8DB1B429EB}" dt="2019-11-22T05:32:47.322" v="13958" actId="478"/>
          <ac:picMkLst>
            <pc:docMk/>
            <pc:sldMk cId="2062976809" sldId="289"/>
            <ac:picMk id="6" creationId="{79FCE2B8-72D9-45FD-9876-3FE51787B3C1}"/>
          </ac:picMkLst>
        </pc:picChg>
        <pc:picChg chg="add mod modCrop">
          <ac:chgData name="광훈 김" userId="27fb39bcda58a0d8" providerId="LiveId" clId="{3FCD7DD1-16DF-44A6-B201-5C8DB1B429EB}" dt="2019-11-22T05:36:17.185" v="13989" actId="732"/>
          <ac:picMkLst>
            <pc:docMk/>
            <pc:sldMk cId="2062976809" sldId="289"/>
            <ac:picMk id="7" creationId="{52FE84F9-3668-4C50-938C-46A5DB71CC5A}"/>
          </ac:picMkLst>
        </pc:picChg>
      </pc:sldChg>
      <pc:sldChg chg="modSp add del">
        <pc:chgData name="광훈 김" userId="27fb39bcda58a0d8" providerId="LiveId" clId="{3FCD7DD1-16DF-44A6-B201-5C8DB1B429EB}" dt="2019-11-22T05:42:24.785" v="14190" actId="2696"/>
        <pc:sldMkLst>
          <pc:docMk/>
          <pc:sldMk cId="1840059518" sldId="290"/>
        </pc:sldMkLst>
        <pc:spChg chg="mod">
          <ac:chgData name="광훈 김" userId="27fb39bcda58a0d8" providerId="LiveId" clId="{3FCD7DD1-16DF-44A6-B201-5C8DB1B429EB}" dt="2019-11-22T05:38:42.892" v="14154" actId="20577"/>
          <ac:spMkLst>
            <pc:docMk/>
            <pc:sldMk cId="1840059518" sldId="290"/>
            <ac:spMk id="18" creationId="{A3C7AD1F-05F7-4C76-9468-5340606D5E2E}"/>
          </ac:spMkLst>
        </pc:spChg>
      </pc:sldChg>
      <pc:sldChg chg="addSp delSp modSp add">
        <pc:chgData name="광훈 김" userId="27fb39bcda58a0d8" providerId="LiveId" clId="{3FCD7DD1-16DF-44A6-B201-5C8DB1B429EB}" dt="2019-11-22T05:42:13.089" v="14189" actId="1076"/>
        <pc:sldMkLst>
          <pc:docMk/>
          <pc:sldMk cId="2981776139" sldId="291"/>
        </pc:sldMkLst>
        <pc:spChg chg="mod">
          <ac:chgData name="광훈 김" userId="27fb39bcda58a0d8" providerId="LiveId" clId="{3FCD7DD1-16DF-44A6-B201-5C8DB1B429EB}" dt="2019-11-22T05:41:59.302" v="14176" actId="1036"/>
          <ac:spMkLst>
            <pc:docMk/>
            <pc:sldMk cId="2981776139" sldId="291"/>
            <ac:spMk id="15" creationId="{0A5D4C9D-F37A-4E8E-B8F1-D738AF93148D}"/>
          </ac:spMkLst>
        </pc:spChg>
        <pc:spChg chg="mod">
          <ac:chgData name="광훈 김" userId="27fb39bcda58a0d8" providerId="LiveId" clId="{3FCD7DD1-16DF-44A6-B201-5C8DB1B429EB}" dt="2019-11-22T05:42:04.771" v="14188" actId="1036"/>
          <ac:spMkLst>
            <pc:docMk/>
            <pc:sldMk cId="2981776139" sldId="291"/>
            <ac:spMk id="16" creationId="{AB617624-3C65-4E63-B781-522D7B4D6747}"/>
          </ac:spMkLst>
        </pc:spChg>
        <pc:spChg chg="mod">
          <ac:chgData name="광훈 김" userId="27fb39bcda58a0d8" providerId="LiveId" clId="{3FCD7DD1-16DF-44A6-B201-5C8DB1B429EB}" dt="2019-11-22T05:42:13.089" v="14189" actId="1076"/>
          <ac:spMkLst>
            <pc:docMk/>
            <pc:sldMk cId="2981776139" sldId="291"/>
            <ac:spMk id="18" creationId="{A3C7AD1F-05F7-4C76-9468-5340606D5E2E}"/>
          </ac:spMkLst>
        </pc:spChg>
        <pc:picChg chg="del">
          <ac:chgData name="광훈 김" userId="27fb39bcda58a0d8" providerId="LiveId" clId="{3FCD7DD1-16DF-44A6-B201-5C8DB1B429EB}" dt="2019-11-22T05:41:31.144" v="14157" actId="478"/>
          <ac:picMkLst>
            <pc:docMk/>
            <pc:sldMk cId="2981776139" sldId="291"/>
            <ac:picMk id="2" creationId="{ED76751E-51E2-4A1A-82D5-41D74D55F1C6}"/>
          </ac:picMkLst>
        </pc:picChg>
        <pc:picChg chg="add mod ord modCrop">
          <ac:chgData name="광훈 김" userId="27fb39bcda58a0d8" providerId="LiveId" clId="{3FCD7DD1-16DF-44A6-B201-5C8DB1B429EB}" dt="2019-11-22T05:41:55.046" v="14166" actId="1076"/>
          <ac:picMkLst>
            <pc:docMk/>
            <pc:sldMk cId="2981776139" sldId="291"/>
            <ac:picMk id="4" creationId="{E2A02ED8-6D1F-49DE-B26F-6363C212B88D}"/>
          </ac:picMkLst>
        </pc:picChg>
      </pc:sldChg>
      <pc:sldChg chg="addSp delSp modSp add">
        <pc:chgData name="광훈 김" userId="27fb39bcda58a0d8" providerId="LiveId" clId="{3FCD7DD1-16DF-44A6-B201-5C8DB1B429EB}" dt="2019-11-22T05:45:53.441" v="14595" actId="1076"/>
        <pc:sldMkLst>
          <pc:docMk/>
          <pc:sldMk cId="20277118" sldId="292"/>
        </pc:sldMkLst>
        <pc:spChg chg="mod">
          <ac:chgData name="광훈 김" userId="27fb39bcda58a0d8" providerId="LiveId" clId="{3FCD7DD1-16DF-44A6-B201-5C8DB1B429EB}" dt="2019-11-22T05:43:11.674" v="14215" actId="20577"/>
          <ac:spMkLst>
            <pc:docMk/>
            <pc:sldMk cId="20277118" sldId="292"/>
            <ac:spMk id="12" creationId="{0CC4A725-59BB-4C29-A396-8ECA5D867029}"/>
          </ac:spMkLst>
        </pc:spChg>
        <pc:spChg chg="add mod">
          <ac:chgData name="광훈 김" userId="27fb39bcda58a0d8" providerId="LiveId" clId="{3FCD7DD1-16DF-44A6-B201-5C8DB1B429EB}" dt="2019-11-22T05:45:30.092" v="14588" actId="6549"/>
          <ac:spMkLst>
            <pc:docMk/>
            <pc:sldMk cId="20277118" sldId="292"/>
            <ac:spMk id="13" creationId="{1D39909F-E0B0-4872-ACB2-F8658E0A1646}"/>
          </ac:spMkLst>
        </pc:spChg>
        <pc:spChg chg="del">
          <ac:chgData name="광훈 김" userId="27fb39bcda58a0d8" providerId="LiveId" clId="{3FCD7DD1-16DF-44A6-B201-5C8DB1B429EB}" dt="2019-11-22T05:42:45.284" v="14192" actId="478"/>
          <ac:spMkLst>
            <pc:docMk/>
            <pc:sldMk cId="20277118" sldId="292"/>
            <ac:spMk id="15" creationId="{0A5D4C9D-F37A-4E8E-B8F1-D738AF93148D}"/>
          </ac:spMkLst>
        </pc:spChg>
        <pc:spChg chg="del">
          <ac:chgData name="광훈 김" userId="27fb39bcda58a0d8" providerId="LiveId" clId="{3FCD7DD1-16DF-44A6-B201-5C8DB1B429EB}" dt="2019-11-22T05:42:45.284" v="14192" actId="478"/>
          <ac:spMkLst>
            <pc:docMk/>
            <pc:sldMk cId="20277118" sldId="292"/>
            <ac:spMk id="16" creationId="{AB617624-3C65-4E63-B781-522D7B4D6747}"/>
          </ac:spMkLst>
        </pc:spChg>
        <pc:spChg chg="del">
          <ac:chgData name="광훈 김" userId="27fb39bcda58a0d8" providerId="LiveId" clId="{3FCD7DD1-16DF-44A6-B201-5C8DB1B429EB}" dt="2019-11-22T05:42:47.941" v="14193" actId="478"/>
          <ac:spMkLst>
            <pc:docMk/>
            <pc:sldMk cId="20277118" sldId="292"/>
            <ac:spMk id="17" creationId="{88E68B38-AE05-49A8-95A7-57855B742A57}"/>
          </ac:spMkLst>
        </pc:spChg>
        <pc:spChg chg="del">
          <ac:chgData name="광훈 김" userId="27fb39bcda58a0d8" providerId="LiveId" clId="{3FCD7DD1-16DF-44A6-B201-5C8DB1B429EB}" dt="2019-11-22T05:42:45.284" v="14192" actId="478"/>
          <ac:spMkLst>
            <pc:docMk/>
            <pc:sldMk cId="20277118" sldId="292"/>
            <ac:spMk id="18" creationId="{A3C7AD1F-05F7-4C76-9468-5340606D5E2E}"/>
          </ac:spMkLst>
        </pc:spChg>
        <pc:picChg chg="add mod modCrop">
          <ac:chgData name="광훈 김" userId="27fb39bcda58a0d8" providerId="LiveId" clId="{3FCD7DD1-16DF-44A6-B201-5C8DB1B429EB}" dt="2019-11-22T05:43:05.581" v="14199" actId="1076"/>
          <ac:picMkLst>
            <pc:docMk/>
            <pc:sldMk cId="20277118" sldId="292"/>
            <ac:picMk id="2" creationId="{48C2824E-3C81-4C2C-AA90-8C7956020F36}"/>
          </ac:picMkLst>
        </pc:picChg>
        <pc:picChg chg="del">
          <ac:chgData name="광훈 김" userId="27fb39bcda58a0d8" providerId="LiveId" clId="{3FCD7DD1-16DF-44A6-B201-5C8DB1B429EB}" dt="2019-11-22T05:42:45.284" v="14192" actId="478"/>
          <ac:picMkLst>
            <pc:docMk/>
            <pc:sldMk cId="20277118" sldId="292"/>
            <ac:picMk id="4" creationId="{E2A02ED8-6D1F-49DE-B26F-6363C212B88D}"/>
          </ac:picMkLst>
        </pc:picChg>
        <pc:picChg chg="add mod modCrop">
          <ac:chgData name="광훈 김" userId="27fb39bcda58a0d8" providerId="LiveId" clId="{3FCD7DD1-16DF-44A6-B201-5C8DB1B429EB}" dt="2019-11-22T05:45:53.441" v="14595" actId="1076"/>
          <ac:picMkLst>
            <pc:docMk/>
            <pc:sldMk cId="20277118" sldId="292"/>
            <ac:picMk id="5" creationId="{5629173F-D55D-4CE0-8D43-EC8A40788408}"/>
          </ac:picMkLst>
        </pc:picChg>
        <pc:picChg chg="del">
          <ac:chgData name="광훈 김" userId="27fb39bcda58a0d8" providerId="LiveId" clId="{3FCD7DD1-16DF-44A6-B201-5C8DB1B429EB}" dt="2019-11-22T05:42:47.941" v="14193" actId="478"/>
          <ac:picMkLst>
            <pc:docMk/>
            <pc:sldMk cId="20277118" sldId="292"/>
            <ac:picMk id="7" creationId="{52FE84F9-3668-4C50-938C-46A5DB71CC5A}"/>
          </ac:picMkLst>
        </pc:picChg>
      </pc:sldChg>
      <pc:sldChg chg="addSp delSp modSp add">
        <pc:chgData name="광훈 김" userId="27fb39bcda58a0d8" providerId="LiveId" clId="{3FCD7DD1-16DF-44A6-B201-5C8DB1B429EB}" dt="2019-11-22T05:52:49.182" v="15213" actId="20577"/>
        <pc:sldMkLst>
          <pc:docMk/>
          <pc:sldMk cId="3035518130" sldId="293"/>
        </pc:sldMkLst>
        <pc:spChg chg="mod">
          <ac:chgData name="광훈 김" userId="27fb39bcda58a0d8" providerId="LiveId" clId="{3FCD7DD1-16DF-44A6-B201-5C8DB1B429EB}" dt="2019-11-22T05:46:02.626" v="14607" actId="20577"/>
          <ac:spMkLst>
            <pc:docMk/>
            <pc:sldMk cId="3035518130" sldId="293"/>
            <ac:spMk id="12" creationId="{0CC4A725-59BB-4C29-A396-8ECA5D867029}"/>
          </ac:spMkLst>
        </pc:spChg>
        <pc:spChg chg="mod">
          <ac:chgData name="광훈 김" userId="27fb39bcda58a0d8" providerId="LiveId" clId="{3FCD7DD1-16DF-44A6-B201-5C8DB1B429EB}" dt="2019-11-22T05:52:49.182" v="15213" actId="20577"/>
          <ac:spMkLst>
            <pc:docMk/>
            <pc:sldMk cId="3035518130" sldId="293"/>
            <ac:spMk id="13" creationId="{1D39909F-E0B0-4872-ACB2-F8658E0A1646}"/>
          </ac:spMkLst>
        </pc:spChg>
        <pc:picChg chg="del">
          <ac:chgData name="광훈 김" userId="27fb39bcda58a0d8" providerId="LiveId" clId="{3FCD7DD1-16DF-44A6-B201-5C8DB1B429EB}" dt="2019-11-22T05:48:08.761" v="14608" actId="478"/>
          <ac:picMkLst>
            <pc:docMk/>
            <pc:sldMk cId="3035518130" sldId="293"/>
            <ac:picMk id="2" creationId="{48C2824E-3C81-4C2C-AA90-8C7956020F36}"/>
          </ac:picMkLst>
        </pc:picChg>
        <pc:picChg chg="add mod modCrop">
          <ac:chgData name="광훈 김" userId="27fb39bcda58a0d8" providerId="LiveId" clId="{3FCD7DD1-16DF-44A6-B201-5C8DB1B429EB}" dt="2019-11-22T05:48:33.295" v="14616" actId="1076"/>
          <ac:picMkLst>
            <pc:docMk/>
            <pc:sldMk cId="3035518130" sldId="293"/>
            <ac:picMk id="4" creationId="{734BEB10-7B40-4177-9A4C-8567947B8B97}"/>
          </ac:picMkLst>
        </pc:picChg>
        <pc:picChg chg="del">
          <ac:chgData name="광훈 김" userId="27fb39bcda58a0d8" providerId="LiveId" clId="{3FCD7DD1-16DF-44A6-B201-5C8DB1B429EB}" dt="2019-11-22T05:48:10.308" v="14609" actId="478"/>
          <ac:picMkLst>
            <pc:docMk/>
            <pc:sldMk cId="3035518130" sldId="293"/>
            <ac:picMk id="5" creationId="{5629173F-D55D-4CE0-8D43-EC8A40788408}"/>
          </ac:picMkLst>
        </pc:picChg>
      </pc:sldChg>
      <pc:sldChg chg="addSp delSp modSp add">
        <pc:chgData name="광훈 김" userId="27fb39bcda58a0d8" providerId="LiveId" clId="{3FCD7DD1-16DF-44A6-B201-5C8DB1B429EB}" dt="2019-11-22T05:53:25.489" v="15223" actId="1076"/>
        <pc:sldMkLst>
          <pc:docMk/>
          <pc:sldMk cId="1024891470" sldId="294"/>
        </pc:sldMkLst>
        <pc:spChg chg="mod">
          <ac:chgData name="광훈 김" userId="27fb39bcda58a0d8" providerId="LiveId" clId="{3FCD7DD1-16DF-44A6-B201-5C8DB1B429EB}" dt="2019-11-22T05:53:06.344" v="15218"/>
          <ac:spMkLst>
            <pc:docMk/>
            <pc:sldMk cId="1024891470" sldId="294"/>
            <ac:spMk id="12" creationId="{0CC4A725-59BB-4C29-A396-8ECA5D867029}"/>
          </ac:spMkLst>
        </pc:spChg>
        <pc:spChg chg="del">
          <ac:chgData name="광훈 김" userId="27fb39bcda58a0d8" providerId="LiveId" clId="{3FCD7DD1-16DF-44A6-B201-5C8DB1B429EB}" dt="2019-11-22T05:52:57.893" v="15215" actId="478"/>
          <ac:spMkLst>
            <pc:docMk/>
            <pc:sldMk cId="1024891470" sldId="294"/>
            <ac:spMk id="13" creationId="{1D39909F-E0B0-4872-ACB2-F8658E0A1646}"/>
          </ac:spMkLst>
        </pc:spChg>
        <pc:picChg chg="add mod modCrop">
          <ac:chgData name="광훈 김" userId="27fb39bcda58a0d8" providerId="LiveId" clId="{3FCD7DD1-16DF-44A6-B201-5C8DB1B429EB}" dt="2019-11-22T05:53:25.489" v="15223" actId="1076"/>
          <ac:picMkLst>
            <pc:docMk/>
            <pc:sldMk cId="1024891470" sldId="294"/>
            <ac:picMk id="2" creationId="{8D7786EF-8991-46C4-B8EB-5E7728E64E05}"/>
          </ac:picMkLst>
        </pc:picChg>
        <pc:picChg chg="del">
          <ac:chgData name="광훈 김" userId="27fb39bcda58a0d8" providerId="LiveId" clId="{3FCD7DD1-16DF-44A6-B201-5C8DB1B429EB}" dt="2019-11-22T05:52:57.893" v="15215" actId="478"/>
          <ac:picMkLst>
            <pc:docMk/>
            <pc:sldMk cId="1024891470" sldId="294"/>
            <ac:picMk id="4" creationId="{734BEB10-7B40-4177-9A4C-8567947B8B97}"/>
          </ac:picMkLst>
        </pc:picChg>
      </pc:sldChg>
      <pc:sldChg chg="delSp modSp add del">
        <pc:chgData name="광훈 김" userId="27fb39bcda58a0d8" providerId="LiveId" clId="{3FCD7DD1-16DF-44A6-B201-5C8DB1B429EB}" dt="2019-11-22T05:55:24.456" v="15256" actId="2696"/>
        <pc:sldMkLst>
          <pc:docMk/>
          <pc:sldMk cId="3083012967" sldId="295"/>
        </pc:sldMkLst>
        <pc:spChg chg="del">
          <ac:chgData name="광훈 김" userId="27fb39bcda58a0d8" providerId="LiveId" clId="{3FCD7DD1-16DF-44A6-B201-5C8DB1B429EB}" dt="2019-11-22T05:54:09.799" v="15227" actId="478"/>
          <ac:spMkLst>
            <pc:docMk/>
            <pc:sldMk cId="3083012967" sldId="295"/>
            <ac:spMk id="3" creationId="{C744CA4E-ACF4-4F4E-9C81-B30F7F329D47}"/>
          </ac:spMkLst>
        </pc:spChg>
        <pc:spChg chg="del mod">
          <ac:chgData name="광훈 김" userId="27fb39bcda58a0d8" providerId="LiveId" clId="{3FCD7DD1-16DF-44A6-B201-5C8DB1B429EB}" dt="2019-11-22T05:55:15.697" v="15255" actId="478"/>
          <ac:spMkLst>
            <pc:docMk/>
            <pc:sldMk cId="3083012967" sldId="295"/>
            <ac:spMk id="11" creationId="{1D2624BD-9366-456E-97EA-59876309C67D}"/>
          </ac:spMkLst>
        </pc:spChg>
        <pc:spChg chg="del">
          <ac:chgData name="광훈 김" userId="27fb39bcda58a0d8" providerId="LiveId" clId="{3FCD7DD1-16DF-44A6-B201-5C8DB1B429EB}" dt="2019-11-22T05:54:08.411" v="15226" actId="478"/>
          <ac:spMkLst>
            <pc:docMk/>
            <pc:sldMk cId="3083012967" sldId="295"/>
            <ac:spMk id="12" creationId="{0CC4A725-59BB-4C29-A396-8ECA5D867029}"/>
          </ac:spMkLst>
        </pc:spChg>
        <pc:picChg chg="del">
          <ac:chgData name="광훈 김" userId="27fb39bcda58a0d8" providerId="LiveId" clId="{3FCD7DD1-16DF-44A6-B201-5C8DB1B429EB}" dt="2019-11-22T05:54:07.247" v="15225" actId="478"/>
          <ac:picMkLst>
            <pc:docMk/>
            <pc:sldMk cId="3083012967" sldId="295"/>
            <ac:picMk id="2" creationId="{8D7786EF-8991-46C4-B8EB-5E7728E64E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D34C0-9C0E-4B50-9CD4-7CA7060784EE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6EC84-8455-406C-9760-958D6099A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5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5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1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0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1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8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4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88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EC84-8455-406C-9760-958D6099A2C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6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6BA3-BAE7-43BF-A7E4-B880CA30E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EE7FA-88BE-4472-9A74-4D22C5F68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E1F17-FA59-481E-857C-EFD026CD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541DB-9421-48A0-BA5E-E9538029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3194C-08E9-44FB-ACB2-778E4D58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790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9D930-A8C5-48EE-868B-946A90E2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BFF5B2-11E8-4F24-A586-1F6F5B4FF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1CCBD-9A5E-42D0-BD82-B9C4125B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5504A2-7427-452C-94D6-EA90A250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25CA6-9D02-4F34-953C-F1D6F19C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5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155FA1-9D3B-43AF-A6CD-BFF545D0D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8852B9-C908-463B-BAA0-03BC89E1F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83684-6661-4099-8F7C-70BECE13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493A-957B-4155-B9F1-E79F0B96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94919-526F-43DE-91D4-D230EC77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8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9292-8AD9-466E-9436-1DC06BB6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EE5BC-49A9-47DC-9827-F2928B0E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2185C-38C4-4B02-BCA5-BF8A1EA1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F41FE-5CB9-4342-93D8-0B5C8069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5A0AE-0E3C-4C74-8A4C-936CDBE5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9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692E0-F1A5-41B7-A2E6-3F54E949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65F0BF-73CB-45D9-AC54-32003226B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4EBE3-EF10-4A8A-A36F-23261689B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63BC6-C1F1-4C79-BA9C-F90BBA73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F6D68-F297-4A18-ACC5-D6E0B2C5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97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E7F18-AFD9-4FC3-9D48-B1E7D106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69990-EC6C-46E0-8BDE-6937B651B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C5FB5C-1021-4288-925C-6AF91015A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8E5F0C-4060-4A9C-91AC-4764666E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75AEF0-2B67-401C-89F1-F6DDEE07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17D4B-13C9-49A4-A514-340B2C50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0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79B4E-23F1-4216-8A29-B8AB07E8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F7190-F28C-42AF-AFA7-D3C3616D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1757C-A50F-45CA-8FE2-D1AC77C12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4A5ED8-CADD-41A7-9556-01241AEB6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B4FD97-9DE0-4E7C-AC04-1C4A57CB2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937DB5-539F-4A0E-8199-B73006E2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EABA9-DC8B-48EC-99CE-91F026FB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52E23C-FC22-4221-9DF1-C9B563D5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25F30-62B8-4DA3-B499-BCFFCFEA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B9C975-A97D-4347-8676-F0EC25D8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86C73-4E4E-4B4F-B677-4184D0A4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A5345-25C8-4D34-82FF-AE66522F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8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2E9A98-20A3-4F73-865C-89D20D91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BF8B24-4029-42E4-8C87-95A7BC9F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16466-ADC8-4930-A286-13608D05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8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319E9-18C4-480F-86B4-1265BFD7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0C80A-FE59-4541-844D-F482FDAB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9870F3-91ED-4207-904B-4AD2DAD3A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E7909-81F9-4697-8C13-5518E0D1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504C7-6812-490F-9B30-8810521A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1629D-DF50-4FD3-892C-0F5783C5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4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BB40B-DC75-4F81-944F-82F6C8A9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8CF133-0CEB-451D-AEDA-9C8F20851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9BCDEE-31AD-45AE-BADB-F2F63C353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42868-D29A-495A-89BF-5C9F95DF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99768A-D146-43F4-AFCB-DE4BB358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DDB9E-3C94-4B20-983B-A8AD9E9C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3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BC3C8D-6E9F-4351-8812-3DD3076F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26BD3-3770-4BCE-B282-B8F2EB45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A82CF-9E71-42B0-8FF7-C203332C4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42B1B-26A8-48E2-936C-F960AE351F2F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A6092-EB14-46F2-9961-CF7503CA6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1FBA9-29FC-4778-AD6E-FAB3DD9A3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18F5A-0BED-42EE-9770-D86CC0640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9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2B02C0E-1D7B-4491-844D-1A2E2B526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24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컴포넌트처럼 만들고 불러올까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D4671-03F8-4093-B0E1-E9FCCC3353A1}"/>
              </a:ext>
            </a:extLst>
          </p:cNvPr>
          <p:cNvSpPr txBox="1"/>
          <p:nvPr/>
        </p:nvSpPr>
        <p:spPr>
          <a:xfrm flipH="1">
            <a:off x="352737" y="1026882"/>
            <a:ext cx="5695324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불러오기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89A6A-7946-468A-8A60-6C5DB5664822}"/>
              </a:ext>
            </a:extLst>
          </p:cNvPr>
          <p:cNvSpPr txBox="1"/>
          <p:nvPr/>
        </p:nvSpPr>
        <p:spPr>
          <a:xfrm flipH="1">
            <a:off x="352735" y="5317267"/>
            <a:ext cx="10927796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바로 전에서 만든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tempcom.vue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통해서 불러옵니다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13~15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불러올 컴포넌트들을 사용하겠다고 알려주는 곳입니다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동일해야 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&lt;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통해서 컴포넌트를 불러봅니다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4037F6-E965-46C1-9798-C398AC422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6" t="3305" r="7476" b="45340"/>
          <a:stretch/>
        </p:blipFill>
        <p:spPr>
          <a:xfrm>
            <a:off x="352735" y="1839916"/>
            <a:ext cx="9258301" cy="33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총학생회 프로젝트의 경우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89A6A-7946-468A-8A60-6C5DB5664822}"/>
              </a:ext>
            </a:extLst>
          </p:cNvPr>
          <p:cNvSpPr txBox="1"/>
          <p:nvPr/>
        </p:nvSpPr>
        <p:spPr>
          <a:xfrm flipH="1">
            <a:off x="352735" y="5317267"/>
            <a:ext cx="1092779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위와 같이 여러 개의 컴포넌트들을 불러올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E836E-DCFC-4D79-AEE5-4AD63805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" r="7476" b="34157"/>
          <a:stretch/>
        </p:blipFill>
        <p:spPr>
          <a:xfrm>
            <a:off x="455734" y="1120158"/>
            <a:ext cx="11280531" cy="41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3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불러온 결과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F719-AD8B-4D18-9FF5-B9AC9D780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" b="7396"/>
          <a:stretch/>
        </p:blipFill>
        <p:spPr>
          <a:xfrm>
            <a:off x="888036" y="1320129"/>
            <a:ext cx="10322162" cy="49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854402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라우터는 프로젝트 내 다른 페이지로 이동할 때 사용합니다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단일 페이지 애플리케이션의 경우 공식적으로 지원되는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-router library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사용하는 것이 좋습니다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19A1F-635B-4BA0-85F5-9582A52D7827}"/>
              </a:ext>
            </a:extLst>
          </p:cNvPr>
          <p:cNvSpPr txBox="1"/>
          <p:nvPr/>
        </p:nvSpPr>
        <p:spPr>
          <a:xfrm flipH="1">
            <a:off x="353793" y="1466497"/>
            <a:ext cx="5695324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https://router.vuejs.org/guide/#html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https://kr.vuejs.org/v2/guide/routing.html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https://github.com/vuejs/vue-router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BD627-7ED5-40CA-B414-8C6EFD8D9C24}"/>
              </a:ext>
            </a:extLst>
          </p:cNvPr>
          <p:cNvSpPr/>
          <p:nvPr/>
        </p:nvSpPr>
        <p:spPr>
          <a:xfrm>
            <a:off x="1143000" y="1132344"/>
            <a:ext cx="1960686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25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854402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단일 페이지 애플리케이션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3B7343-E21D-4439-8014-EDB52B3AEA90}"/>
              </a:ext>
            </a:extLst>
          </p:cNvPr>
          <p:cNvGrpSpPr/>
          <p:nvPr/>
        </p:nvGrpSpPr>
        <p:grpSpPr>
          <a:xfrm>
            <a:off x="61544" y="1254104"/>
            <a:ext cx="12000494" cy="3974123"/>
            <a:chOff x="0" y="1737681"/>
            <a:chExt cx="12000494" cy="39741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C93AFB8-690F-4E83-87F1-46BDB11D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964" y="1737681"/>
              <a:ext cx="4129557" cy="27551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2D3E30-16CB-41E1-B470-F6071F30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9032" y="1737681"/>
              <a:ext cx="3005245" cy="39741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2A127B-BF9A-4B7A-B30A-BC89897A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06" y="1737681"/>
              <a:ext cx="4060839" cy="397412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40BA17-804D-43F8-B0AF-A24E173EA61D}"/>
                </a:ext>
              </a:extLst>
            </p:cNvPr>
            <p:cNvSpPr/>
            <p:nvPr/>
          </p:nvSpPr>
          <p:spPr>
            <a:xfrm>
              <a:off x="0" y="1961588"/>
              <a:ext cx="4334608" cy="31379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5A07071-19D1-4708-B453-779BDF72A511}"/>
                </a:ext>
              </a:extLst>
            </p:cNvPr>
            <p:cNvSpPr/>
            <p:nvPr/>
          </p:nvSpPr>
          <p:spPr>
            <a:xfrm>
              <a:off x="4443851" y="1912776"/>
              <a:ext cx="3170287" cy="33010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E0B4F2-8260-4677-B2BB-23F3DD7C9AB0}"/>
                </a:ext>
              </a:extLst>
            </p:cNvPr>
            <p:cNvSpPr/>
            <p:nvPr/>
          </p:nvSpPr>
          <p:spPr>
            <a:xfrm>
              <a:off x="7712826" y="1987964"/>
              <a:ext cx="4287668" cy="18806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62DAE5F-8481-45E8-81CE-752D2965548F}"/>
              </a:ext>
            </a:extLst>
          </p:cNvPr>
          <p:cNvSpPr txBox="1"/>
          <p:nvPr/>
        </p:nvSpPr>
        <p:spPr>
          <a:xfrm flipH="1">
            <a:off x="253050" y="5353613"/>
            <a:ext cx="1092779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이동하는 것처럼 보이지만 실제로는 라우터로 지정한 부분만 바뀌는 것입니다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66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854402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단일 페이지 애플리케이션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2DAE5F-8481-45E8-81CE-752D2965548F}"/>
              </a:ext>
            </a:extLst>
          </p:cNvPr>
          <p:cNvSpPr txBox="1"/>
          <p:nvPr/>
        </p:nvSpPr>
        <p:spPr>
          <a:xfrm flipH="1">
            <a:off x="253050" y="5388781"/>
            <a:ext cx="10927796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이동하는 것처럼 보이지만 실제로는 라우터로 지정한 부분만 바뀌는 것입니다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총학생회 홈페이지의 경우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&lt;router-view&gt;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지정한 것을 볼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3B19700-18ED-4AC2-9131-75565FDB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" r="7476" b="34157"/>
          <a:stretch/>
        </p:blipFill>
        <p:spPr>
          <a:xfrm>
            <a:off x="455734" y="1223552"/>
            <a:ext cx="11280531" cy="41300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A9D67-5980-4138-BC2B-6AD31636932F}"/>
              </a:ext>
            </a:extLst>
          </p:cNvPr>
          <p:cNvSpPr/>
          <p:nvPr/>
        </p:nvSpPr>
        <p:spPr>
          <a:xfrm>
            <a:off x="3174023" y="1995853"/>
            <a:ext cx="1433146" cy="19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27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317192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라우터 패키지를 설치합니다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install 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-–save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install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-router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E33AD6-7AA4-411B-9F88-A5CDFD33755E}"/>
              </a:ext>
            </a:extLst>
          </p:cNvPr>
          <p:cNvSpPr/>
          <p:nvPr/>
        </p:nvSpPr>
        <p:spPr>
          <a:xfrm>
            <a:off x="1349619" y="1125415"/>
            <a:ext cx="575896" cy="3296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BC2C80-1F29-469A-A302-1012FA010917}"/>
              </a:ext>
            </a:extLst>
          </p:cNvPr>
          <p:cNvCxnSpPr>
            <a:cxnSpLocks/>
            <a:stCxn id="6" idx="7"/>
            <a:endCxn id="11" idx="3"/>
          </p:cNvCxnSpPr>
          <p:nvPr/>
        </p:nvCxnSpPr>
        <p:spPr>
          <a:xfrm flipV="1">
            <a:off x="1841177" y="811713"/>
            <a:ext cx="2238453" cy="3619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65FDCB-0C89-4BB8-959D-E4D2DFC66864}"/>
              </a:ext>
            </a:extLst>
          </p:cNvPr>
          <p:cNvSpPr txBox="1"/>
          <p:nvPr/>
        </p:nvSpPr>
        <p:spPr>
          <a:xfrm flipH="1">
            <a:off x="4079630" y="89207"/>
            <a:ext cx="7965831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--save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프로젝트의 경우 다른 사람이 어떤 패키지를 설치해서 사용했는지 물어볼 필요를 없게 해줍니다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본인이 다른 사람의 프로젝트를 넘겨받아서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명령어를 실행하면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package.json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읽어서 필요한 패키지들을 설치하는 방식인데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--save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써주면 자동으로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package.json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내에 어떤 패키지를 설치했는지 자동으로 추가됩니다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D1775DC-6384-4B25-B3B1-83984E48EE2D}"/>
              </a:ext>
            </a:extLst>
          </p:cNvPr>
          <p:cNvGrpSpPr/>
          <p:nvPr/>
        </p:nvGrpSpPr>
        <p:grpSpPr>
          <a:xfrm>
            <a:off x="1288073" y="1551802"/>
            <a:ext cx="9615853" cy="5083040"/>
            <a:chOff x="1288073" y="1551802"/>
            <a:chExt cx="9615853" cy="508304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B36ABC1-4148-4B7B-9399-7073392813AB}"/>
                </a:ext>
              </a:extLst>
            </p:cNvPr>
            <p:cNvGrpSpPr/>
            <p:nvPr/>
          </p:nvGrpSpPr>
          <p:grpSpPr>
            <a:xfrm>
              <a:off x="1288073" y="1551802"/>
              <a:ext cx="9615853" cy="5083040"/>
              <a:chOff x="1241190" y="1581530"/>
              <a:chExt cx="9615853" cy="508304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3CE04E1-DFDE-4320-8CC5-EDAAACC109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02" t="3305" b="1938"/>
              <a:stretch/>
            </p:blipFill>
            <p:spPr>
              <a:xfrm>
                <a:off x="1241190" y="1581530"/>
                <a:ext cx="9615853" cy="508304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A1FBC-B2EA-46FD-8E29-2F18C59F228E}"/>
                  </a:ext>
                </a:extLst>
              </p:cNvPr>
              <p:cNvSpPr/>
              <p:nvPr/>
            </p:nvSpPr>
            <p:spPr>
              <a:xfrm>
                <a:off x="7851530" y="5723792"/>
                <a:ext cx="1143000" cy="1681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91D6FA-1432-48F4-AE66-ABB6A90F7AEE}"/>
                </a:ext>
              </a:extLst>
            </p:cNvPr>
            <p:cNvSpPr/>
            <p:nvPr/>
          </p:nvSpPr>
          <p:spPr>
            <a:xfrm>
              <a:off x="3087892" y="3050510"/>
              <a:ext cx="1143000" cy="1681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422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D41C6-3873-43A7-9E46-2E76AD3211C8}"/>
              </a:ext>
            </a:extLst>
          </p:cNvPr>
          <p:cNvSpPr txBox="1"/>
          <p:nvPr/>
        </p:nvSpPr>
        <p:spPr>
          <a:xfrm flipH="1">
            <a:off x="2526652" y="3094895"/>
            <a:ext cx="69272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 페이지들은 폴더를 따로 생성해서 관리합니다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pages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폴더를 생성해서 라우터로 이동할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파일들을 만들었습니다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다음으로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router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폴더를 만들어 라우터를 관리해줄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index.js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만듭니다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어디까지나 저만의 방식이고 다른 방법으로 진행해도 무관합니다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셋팅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959D21-5B16-48B3-B9B8-AFB7B69C4941}"/>
              </a:ext>
            </a:extLst>
          </p:cNvPr>
          <p:cNvGrpSpPr/>
          <p:nvPr/>
        </p:nvGrpSpPr>
        <p:grpSpPr>
          <a:xfrm>
            <a:off x="676680" y="2281056"/>
            <a:ext cx="1785553" cy="3461679"/>
            <a:chOff x="676680" y="2281056"/>
            <a:chExt cx="1785553" cy="34616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ECF6413-B9D5-4A66-8F11-D14F606BE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20082" r="83510" b="27500"/>
            <a:stretch/>
          </p:blipFill>
          <p:spPr>
            <a:xfrm>
              <a:off x="741099" y="2281056"/>
              <a:ext cx="1656717" cy="346167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3E4630-5637-4A46-95E7-B8D022A28A8A}"/>
                </a:ext>
              </a:extLst>
            </p:cNvPr>
            <p:cNvSpPr/>
            <p:nvPr/>
          </p:nvSpPr>
          <p:spPr>
            <a:xfrm>
              <a:off x="676680" y="3165231"/>
              <a:ext cx="1785553" cy="1002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020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1" y="745334"/>
            <a:ext cx="66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홈페이지에 접근했을 때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접근될 수 있도록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1026882"/>
            <a:ext cx="569532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325B6E-D623-4CE2-A6CB-8C2D940E8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8" t="3305" b="47071"/>
          <a:stretch/>
        </p:blipFill>
        <p:spPr>
          <a:xfrm>
            <a:off x="514679" y="1453031"/>
            <a:ext cx="10160977" cy="3277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D6B47-E706-4B71-ACD0-4107432AC32D}"/>
              </a:ext>
            </a:extLst>
          </p:cNvPr>
          <p:cNvSpPr txBox="1"/>
          <p:nvPr/>
        </p:nvSpPr>
        <p:spPr>
          <a:xfrm flipH="1">
            <a:off x="352737" y="4752362"/>
            <a:ext cx="10927796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-router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사용한다고 정의해줍니다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위해서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라인에서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-router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import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 :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-router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모드와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history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모드가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history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모드를 이용하면 페이지 이동 기록을 저장한다고 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history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모드만 사용해봤기 때문에 이렇게 지정하겠습니다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라우터로 사용할 페이지들을 정의하는 곳입니다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위해서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번라인에서 사용할 페이지들을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14~22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이동하면 화면이 좌측상단으로 이동하게 만듭니다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01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1" y="745334"/>
            <a:ext cx="66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홈페이지에 접근했을 때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접근될 수 있도록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1026882"/>
            <a:ext cx="569532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325B6E-D623-4CE2-A6CB-8C2D940E8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8" t="3305" b="47071"/>
          <a:stretch/>
        </p:blipFill>
        <p:spPr>
          <a:xfrm>
            <a:off x="514679" y="1453031"/>
            <a:ext cx="10160977" cy="3277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D6B47-E706-4B71-ACD0-4107432AC32D}"/>
              </a:ext>
            </a:extLst>
          </p:cNvPr>
          <p:cNvSpPr txBox="1"/>
          <p:nvPr/>
        </p:nvSpPr>
        <p:spPr>
          <a:xfrm flipH="1">
            <a:off x="352737" y="4752362"/>
            <a:ext cx="10927796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라인을 더 자세히 보자면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 :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보일 경로를 표현합니다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.(25P)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불러낼 때 사용합니다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.(31P)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것을 사용하겠다고 정의합니다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부분에서 사용했던 것과 비슷한 방식입니다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58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2" y="345224"/>
            <a:ext cx="219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총학생회 프로젝트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FB6BA-F686-4F7C-8384-FC9160435ECC}"/>
              </a:ext>
            </a:extLst>
          </p:cNvPr>
          <p:cNvSpPr txBox="1"/>
          <p:nvPr/>
        </p:nvSpPr>
        <p:spPr>
          <a:xfrm flipH="1">
            <a:off x="362584" y="930021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http://we.inu.ac.kr/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 내용들의 예시는 총학생회 프로젝트를 이용하겠습니다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13C078-79B2-499F-8A05-F1BA1ADD1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18" y="281435"/>
            <a:ext cx="6432489" cy="62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1" y="745334"/>
            <a:ext cx="66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같이 다른 페이지들도 먼저 정의해주겠습니다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1026882"/>
            <a:ext cx="569532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FE9B0-FF1B-4788-A513-B293FDE68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0" t="3305" r="8198" b="30828"/>
          <a:stretch/>
        </p:blipFill>
        <p:spPr>
          <a:xfrm>
            <a:off x="900687" y="1453221"/>
            <a:ext cx="10294748" cy="48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11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1" y="745334"/>
            <a:ext cx="66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index.js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프로젝트에 연결시켜 줍니다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1026882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main.js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3BA195-E062-4D0E-9FAE-A7A08A7E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" t="3305" r="8341" b="27366"/>
          <a:stretch/>
        </p:blipFill>
        <p:spPr>
          <a:xfrm>
            <a:off x="636917" y="1453221"/>
            <a:ext cx="10822287" cy="4578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6E717-F5CD-4219-BFB2-635F7298DF59}"/>
              </a:ext>
            </a:extLst>
          </p:cNvPr>
          <p:cNvSpPr txBox="1"/>
          <p:nvPr/>
        </p:nvSpPr>
        <p:spPr>
          <a:xfrm flipH="1">
            <a:off x="561766" y="6066857"/>
            <a:ext cx="1142215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간단하게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폴더를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import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하면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index.js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자동으로 불러오며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new Vue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사용하겠다고 명시만 해주면 프로젝트에 연결됩니다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59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1" y="745334"/>
            <a:ext cx="66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라우터를 통해 페이지가 전환될 곳을 지정합니다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1026882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6E717-F5CD-4219-BFB2-635F7298DF59}"/>
              </a:ext>
            </a:extLst>
          </p:cNvPr>
          <p:cNvSpPr txBox="1"/>
          <p:nvPr/>
        </p:nvSpPr>
        <p:spPr>
          <a:xfrm flipH="1">
            <a:off x="526597" y="5923768"/>
            <a:ext cx="1142215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&lt;router-view&gt;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추가함으로써 라우터를 이용해서 페이지가 전환될 때 어떤 부분이 바뀔 곳인지를 알려줍니다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1CF58-2E69-46FC-A440-449C36CDD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1" t="3305" r="7764" b="32160"/>
          <a:stretch/>
        </p:blipFill>
        <p:spPr>
          <a:xfrm>
            <a:off x="1467268" y="1497135"/>
            <a:ext cx="9161586" cy="42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1" y="745334"/>
            <a:ext cx="663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작성해봅니다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저는 간단하게 다음과 같이 작성했습니다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1026882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6E717-F5CD-4219-BFB2-635F7298DF59}"/>
              </a:ext>
            </a:extLst>
          </p:cNvPr>
          <p:cNvSpPr txBox="1"/>
          <p:nvPr/>
        </p:nvSpPr>
        <p:spPr>
          <a:xfrm flipH="1">
            <a:off x="336985" y="3488299"/>
            <a:ext cx="1142215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위와 같이 작성하고 프로젝트를 실행해보면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80B1E1-CD49-47BB-8DB7-F62065362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3" t="3305" r="7620" b="68506"/>
          <a:stretch/>
        </p:blipFill>
        <p:spPr>
          <a:xfrm>
            <a:off x="526597" y="1567355"/>
            <a:ext cx="9214338" cy="1861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251C6E-2D20-4470-AF54-FB8250E46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13101" b="78189"/>
          <a:stretch/>
        </p:blipFill>
        <p:spPr>
          <a:xfrm>
            <a:off x="526597" y="4068514"/>
            <a:ext cx="10594731" cy="1222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EBCCC-0990-4A20-BAEE-BE6074FB145B}"/>
              </a:ext>
            </a:extLst>
          </p:cNvPr>
          <p:cNvSpPr txBox="1"/>
          <p:nvPr/>
        </p:nvSpPr>
        <p:spPr>
          <a:xfrm flipH="1">
            <a:off x="336985" y="5323723"/>
            <a:ext cx="1142215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프로젝트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추가된 것을 확인할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000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0" y="745334"/>
            <a:ext cx="11401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one.vue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two.vue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three.vue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비슷하게 작성해보겠습니다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2737" y="965338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29ADE-DD1F-4806-A92E-B5229C786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9" t="3305" r="7909" b="70236"/>
          <a:stretch/>
        </p:blipFill>
        <p:spPr>
          <a:xfrm>
            <a:off x="352737" y="1343134"/>
            <a:ext cx="8184594" cy="1555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48C5E-865B-4C70-B449-759424FE3789}"/>
              </a:ext>
            </a:extLst>
          </p:cNvPr>
          <p:cNvSpPr txBox="1"/>
          <p:nvPr/>
        </p:nvSpPr>
        <p:spPr>
          <a:xfrm flipH="1">
            <a:off x="352737" y="2800335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two.vue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367AEA-7DDB-4371-BE24-281D7AD4D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9" r="7908" b="70636"/>
          <a:stretch/>
        </p:blipFill>
        <p:spPr>
          <a:xfrm>
            <a:off x="352737" y="3178131"/>
            <a:ext cx="8184594" cy="17257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1B068D-D492-4FD8-9E39-5309412F3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31" t="2905" r="7837" b="70636"/>
          <a:stretch/>
        </p:blipFill>
        <p:spPr>
          <a:xfrm>
            <a:off x="352737" y="5196178"/>
            <a:ext cx="8184594" cy="1555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B9118A-E721-491C-B5F9-DA06626797E0}"/>
              </a:ext>
            </a:extLst>
          </p:cNvPr>
          <p:cNvSpPr txBox="1"/>
          <p:nvPr/>
        </p:nvSpPr>
        <p:spPr>
          <a:xfrm flipH="1">
            <a:off x="352737" y="4818382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three.vue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063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0" y="745334"/>
            <a:ext cx="887813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직접 입력하여 페이지를 이동하기에는 불편하며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같은 프로젝트 내에서 이렇게 이동하는 것은 비효율적입니다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추가해보도록 하겠습니다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CD255-521B-4A31-8733-4F738628E9D2}"/>
              </a:ext>
            </a:extLst>
          </p:cNvPr>
          <p:cNvSpPr txBox="1"/>
          <p:nvPr/>
        </p:nvSpPr>
        <p:spPr>
          <a:xfrm flipH="1">
            <a:off x="353790" y="1541295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http://localhost:8080/one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39D2C8-42D9-4F04-A38E-3E564953398B}"/>
              </a:ext>
            </a:extLst>
          </p:cNvPr>
          <p:cNvGrpSpPr/>
          <p:nvPr/>
        </p:nvGrpSpPr>
        <p:grpSpPr>
          <a:xfrm>
            <a:off x="353790" y="1919091"/>
            <a:ext cx="10568354" cy="1319136"/>
            <a:chOff x="353790" y="1919091"/>
            <a:chExt cx="10568354" cy="131913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5BBA34-B0F2-4829-8003-EB932E9FF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05" r="13318" b="77825"/>
            <a:stretch/>
          </p:blipFill>
          <p:spPr>
            <a:xfrm>
              <a:off x="353790" y="1992043"/>
              <a:ext cx="10568354" cy="124618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1A7C2-D10A-4595-AC0E-C75C8D921A59}"/>
                </a:ext>
              </a:extLst>
            </p:cNvPr>
            <p:cNvSpPr/>
            <p:nvPr/>
          </p:nvSpPr>
          <p:spPr>
            <a:xfrm>
              <a:off x="1271963" y="1919091"/>
              <a:ext cx="1041468" cy="3629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4A1848-8427-419B-AC9F-DC2D26998B0F}"/>
              </a:ext>
            </a:extLst>
          </p:cNvPr>
          <p:cNvSpPr txBox="1"/>
          <p:nvPr/>
        </p:nvSpPr>
        <p:spPr>
          <a:xfrm flipH="1">
            <a:off x="353790" y="3493539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이전에 작성했던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router/index.js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확인해보면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뒷부분과 같은 것을 확인할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DA6FF84-9EDE-4E72-8A46-6DA4F5F8BDAA}"/>
              </a:ext>
            </a:extLst>
          </p:cNvPr>
          <p:cNvGrpSpPr/>
          <p:nvPr/>
        </p:nvGrpSpPr>
        <p:grpSpPr>
          <a:xfrm>
            <a:off x="353790" y="3997569"/>
            <a:ext cx="10294748" cy="2186292"/>
            <a:chOff x="353790" y="3997569"/>
            <a:chExt cx="10294748" cy="21862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B344B96-E790-455B-8BC2-39D703AB3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30" t="16924" r="8198" b="53643"/>
            <a:stretch/>
          </p:blipFill>
          <p:spPr>
            <a:xfrm>
              <a:off x="353790" y="3997569"/>
              <a:ext cx="10294748" cy="218629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628B12-9B35-4C67-B4F9-372E0EF96DEB}"/>
                </a:ext>
              </a:extLst>
            </p:cNvPr>
            <p:cNvSpPr/>
            <p:nvPr/>
          </p:nvSpPr>
          <p:spPr>
            <a:xfrm>
              <a:off x="1104912" y="5518076"/>
              <a:ext cx="785434" cy="1617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313A763-F722-4263-B2CF-B018C54942B6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1497629" y="2282066"/>
            <a:ext cx="295068" cy="3236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2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EB691-E4B7-4E5F-AEFE-5F7D5A2B671B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라우터 링크 추가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42F02-7F4D-4EC6-BA97-8C12F129C201}"/>
              </a:ext>
            </a:extLst>
          </p:cNvPr>
          <p:cNvSpPr txBox="1"/>
          <p:nvPr/>
        </p:nvSpPr>
        <p:spPr>
          <a:xfrm flipH="1">
            <a:off x="353790" y="1123130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16396-E5CF-4BF0-B83A-B5B78EB9B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t="5932" r="8918" b="55858"/>
          <a:stretch/>
        </p:blipFill>
        <p:spPr>
          <a:xfrm>
            <a:off x="353790" y="1523240"/>
            <a:ext cx="9064871" cy="2523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1C2445-655E-4AE4-9968-BAA74E9DB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13894" b="74630"/>
          <a:stretch/>
        </p:blipFill>
        <p:spPr>
          <a:xfrm>
            <a:off x="353790" y="4835769"/>
            <a:ext cx="10498015" cy="14571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BC4D32-3CF9-46A7-9D18-7DB11698D2A4}"/>
              </a:ext>
            </a:extLst>
          </p:cNvPr>
          <p:cNvSpPr txBox="1"/>
          <p:nvPr/>
        </p:nvSpPr>
        <p:spPr>
          <a:xfrm flipH="1">
            <a:off x="353790" y="4317941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링크가 추가된 것을 확인하실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83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D9A47F-4B1A-44E2-8576-E23933E2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6" y="745334"/>
            <a:ext cx="5922335" cy="340665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9B2C84F-39B3-4BC8-AAA8-C300ACA71B5A}"/>
              </a:ext>
            </a:extLst>
          </p:cNvPr>
          <p:cNvGrpSpPr/>
          <p:nvPr/>
        </p:nvGrpSpPr>
        <p:grpSpPr>
          <a:xfrm>
            <a:off x="353793" y="4129961"/>
            <a:ext cx="10480431" cy="2303585"/>
            <a:chOff x="353793" y="4290645"/>
            <a:chExt cx="10480431" cy="23035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135851-F59E-437C-B676-D104CB2EE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05" r="14039" b="62381"/>
            <a:stretch/>
          </p:blipFill>
          <p:spPr>
            <a:xfrm>
              <a:off x="353793" y="4328139"/>
              <a:ext cx="10480431" cy="22660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E645DD-5BD1-44F1-A302-53A3AD8A5808}"/>
                </a:ext>
              </a:extLst>
            </p:cNvPr>
            <p:cNvSpPr/>
            <p:nvPr/>
          </p:nvSpPr>
          <p:spPr>
            <a:xfrm>
              <a:off x="1433146" y="4290645"/>
              <a:ext cx="967155" cy="2878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DAA710-5A4C-4FAD-9B20-99FEB1EEE1F4}"/>
              </a:ext>
            </a:extLst>
          </p:cNvPr>
          <p:cNvSpPr/>
          <p:nvPr/>
        </p:nvSpPr>
        <p:spPr>
          <a:xfrm>
            <a:off x="1673470" y="1225059"/>
            <a:ext cx="2854568" cy="24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96416D-00A6-47ED-9EFD-4371ED75758D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1916724" y="1468314"/>
            <a:ext cx="1184030" cy="26616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89546C-3724-401D-B585-FBD648E52EBA}"/>
              </a:ext>
            </a:extLst>
          </p:cNvPr>
          <p:cNvSpPr txBox="1"/>
          <p:nvPr/>
        </p:nvSpPr>
        <p:spPr>
          <a:xfrm flipH="1">
            <a:off x="6262971" y="3683460"/>
            <a:ext cx="53337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실제로 없는 페이지임에도 불구하고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오류를 발생하지 않습니다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25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3E83F3-90E7-4064-8C65-3EC281B28160}"/>
              </a:ext>
            </a:extLst>
          </p:cNvPr>
          <p:cNvGrpSpPr/>
          <p:nvPr/>
        </p:nvGrpSpPr>
        <p:grpSpPr>
          <a:xfrm>
            <a:off x="353793" y="1230923"/>
            <a:ext cx="9275885" cy="2031023"/>
            <a:chOff x="353793" y="1230923"/>
            <a:chExt cx="9275885" cy="20310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479698-7127-4FE7-B52B-B6A101E8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75" t="16982" r="7044" b="52264"/>
            <a:stretch/>
          </p:blipFill>
          <p:spPr>
            <a:xfrm>
              <a:off x="353793" y="1230923"/>
              <a:ext cx="9275885" cy="203102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005092-CFCD-4A0C-8214-C669FFDCF791}"/>
                </a:ext>
              </a:extLst>
            </p:cNvPr>
            <p:cNvSpPr/>
            <p:nvPr/>
          </p:nvSpPr>
          <p:spPr>
            <a:xfrm>
              <a:off x="873370" y="2438398"/>
              <a:ext cx="1544515" cy="1817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686538-AFC6-408D-B13A-AFD73F2C0EE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645627" y="2622431"/>
            <a:ext cx="4396" cy="1345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6F4A05-B7B6-4014-95E7-F230CF14D271}"/>
              </a:ext>
            </a:extLst>
          </p:cNvPr>
          <p:cNvGrpSpPr/>
          <p:nvPr/>
        </p:nvGrpSpPr>
        <p:grpSpPr>
          <a:xfrm>
            <a:off x="353793" y="3967654"/>
            <a:ext cx="10524392" cy="1659423"/>
            <a:chOff x="353793" y="3965331"/>
            <a:chExt cx="10524392" cy="16594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8DD1D3C-7EAC-4652-B0E3-3726331A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05" r="13678" b="72233"/>
            <a:stretch/>
          </p:blipFill>
          <p:spPr>
            <a:xfrm>
              <a:off x="353793" y="4009293"/>
              <a:ext cx="10524392" cy="161546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F21F64-A8A2-4E34-BFC4-D0FB218705A2}"/>
                </a:ext>
              </a:extLst>
            </p:cNvPr>
            <p:cNvSpPr/>
            <p:nvPr/>
          </p:nvSpPr>
          <p:spPr>
            <a:xfrm>
              <a:off x="1172308" y="3965331"/>
              <a:ext cx="955430" cy="3048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06AA12-4DA9-4419-83C3-6E62552E626B}"/>
              </a:ext>
            </a:extLst>
          </p:cNvPr>
          <p:cNvSpPr txBox="1"/>
          <p:nvPr/>
        </p:nvSpPr>
        <p:spPr>
          <a:xfrm flipH="1">
            <a:off x="1645625" y="3449787"/>
            <a:ext cx="788889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위와 같은 라인을 추가함으로써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않는 페이지에 접근 시에 </a:t>
            </a:r>
            <a:r>
              <a:rPr lang="ko-KR" altLang="en-US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메인페이지로</a:t>
            </a:r>
            <a:r>
              <a:rPr lang="ko-KR" altLang="en-US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강제 이동시킵니다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51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 전달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8450D-04C0-4CE8-98A1-215CFA78F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3" t="16836" r="7743" b="48176"/>
          <a:stretch/>
        </p:blipFill>
        <p:spPr>
          <a:xfrm>
            <a:off x="353790" y="1700980"/>
            <a:ext cx="9222659" cy="23105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CE7A7-92BF-45DC-A486-19F14B906555}"/>
              </a:ext>
            </a:extLst>
          </p:cNvPr>
          <p:cNvSpPr/>
          <p:nvPr/>
        </p:nvSpPr>
        <p:spPr>
          <a:xfrm>
            <a:off x="768902" y="2060802"/>
            <a:ext cx="1925137" cy="21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DA122C-0628-4A52-B0F9-371A7C2943C0}"/>
              </a:ext>
            </a:extLst>
          </p:cNvPr>
          <p:cNvSpPr/>
          <p:nvPr/>
        </p:nvSpPr>
        <p:spPr>
          <a:xfrm>
            <a:off x="961625" y="3393074"/>
            <a:ext cx="3669369" cy="21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D03F8-C5CB-41A7-9096-B4CFA07739A2}"/>
              </a:ext>
            </a:extLst>
          </p:cNvPr>
          <p:cNvSpPr txBox="1"/>
          <p:nvPr/>
        </p:nvSpPr>
        <p:spPr>
          <a:xfrm flipH="1">
            <a:off x="353790" y="4026681"/>
            <a:ext cx="8878132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 : “:”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변수명을 사용함으로써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전달된 파라미터를 받아옵니다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양식을 지켜주어야 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파라미터를 입력해야 하는 부분이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비어있으면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존재하지 않는 페이지로 인식합니다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http://localhost:8080/one/tempone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이동하면 존재하지 않는 페이지이며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http://localhost:8080/one/tempone/123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이동하면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123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값이 전달됩니다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A2873-590D-4784-BBD5-D08B961DEE49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router/index.js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051C95-B941-452A-8908-6A47CBDFA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7" t="27258" r="83306" b="16613"/>
          <a:stretch/>
        </p:blipFill>
        <p:spPr>
          <a:xfrm>
            <a:off x="9934843" y="745334"/>
            <a:ext cx="1769806" cy="370676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4A1EBC-70A9-4341-8433-CB6F8CE1CFFF}"/>
              </a:ext>
            </a:extLst>
          </p:cNvPr>
          <p:cNvSpPr/>
          <p:nvPr/>
        </p:nvSpPr>
        <p:spPr>
          <a:xfrm>
            <a:off x="9857177" y="2100130"/>
            <a:ext cx="1925137" cy="21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03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03C9EB-A233-4FFC-BA41-15EED72BD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5564" r="14452" b="6601"/>
          <a:stretch/>
        </p:blipFill>
        <p:spPr>
          <a:xfrm>
            <a:off x="6478266" y="1334342"/>
            <a:ext cx="5313058" cy="5277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2" y="345224"/>
            <a:ext cx="219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총학생회 프로젝트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FB6BA-F686-4F7C-8384-FC9160435ECC}"/>
              </a:ext>
            </a:extLst>
          </p:cNvPr>
          <p:cNvSpPr txBox="1"/>
          <p:nvPr/>
        </p:nvSpPr>
        <p:spPr>
          <a:xfrm flipH="1">
            <a:off x="400676" y="1145444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https://github.com/inu-appcenter/stu_council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2" y="745334"/>
            <a:ext cx="701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총학생회 프로젝트의 코드들은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앱센터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깃허브에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올려져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기능들에 대한 코드를 이해하기 보다는 어떤 구조인지 가끔씩 보시면 좋을 것 같습니다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443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 전달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0EBA6-FC45-4163-BD49-72EE2AC2E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7" t="6117" r="7887" b="57392"/>
          <a:stretch/>
        </p:blipFill>
        <p:spPr>
          <a:xfrm>
            <a:off x="353790" y="1545554"/>
            <a:ext cx="9245805" cy="2409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B1C32-25C9-4A53-AC40-C78E2BF2BD00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tempone.vue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B90DDE-BA5D-4F7B-9F78-2A9CF96EDFC1}"/>
              </a:ext>
            </a:extLst>
          </p:cNvPr>
          <p:cNvSpPr/>
          <p:nvPr/>
        </p:nvSpPr>
        <p:spPr>
          <a:xfrm>
            <a:off x="2349910" y="3238216"/>
            <a:ext cx="580103" cy="180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55FDB-C361-4B7E-9015-7340C02B5C4F}"/>
              </a:ext>
            </a:extLst>
          </p:cNvPr>
          <p:cNvSpPr txBox="1"/>
          <p:nvPr/>
        </p:nvSpPr>
        <p:spPr>
          <a:xfrm flipH="1">
            <a:off x="353790" y="4026681"/>
            <a:ext cx="887813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 :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one_param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이전 페이지의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“:”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뒤의 변수와 동일해야 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tempParam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전달받은 파라미터를 저장하고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번과 같이 표현합니다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파라미터를 전달하여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tempone.vue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이동하겠습니다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33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C14461-498E-443B-B75E-C417790B4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5" t="6117" r="8306" b="52888"/>
          <a:stretch/>
        </p:blipFill>
        <p:spPr>
          <a:xfrm>
            <a:off x="353790" y="1523240"/>
            <a:ext cx="9134167" cy="2707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 전달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B1C32-25C9-4A53-AC40-C78E2BF2BD00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55FDB-C361-4B7E-9015-7340C02B5C4F}"/>
              </a:ext>
            </a:extLst>
          </p:cNvPr>
          <p:cNvSpPr txBox="1"/>
          <p:nvPr/>
        </p:nvSpPr>
        <p:spPr>
          <a:xfrm flipH="1">
            <a:off x="353790" y="4310633"/>
            <a:ext cx="10530520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추가하기 위한 버튼을 추가합니다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@click=“ 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통해서 버튼을 클릭하면 함수가 실행됩니다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 : methods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함수를 정의하는 영역입니다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13~15 : $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router.push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페이지로 이동하기 위해서 사용하는 함수입니다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params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전달하기 위한 파라미터를 정의합니다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개가 아닌 다수의 파라미터도 가능합니다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: $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router.go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(-1)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기능은 바로 이전 페이지로 이동하는 기능입니다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단순하기 때문에 예제는 따로 만들지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    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않았지만 직접 해보시기 바랍니다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history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모드이기 때문에 가능합니다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24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 전달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B1C32-25C9-4A53-AC40-C78E2BF2BD00}"/>
              </a:ext>
            </a:extLst>
          </p:cNvPr>
          <p:cNvSpPr txBox="1"/>
          <p:nvPr/>
        </p:nvSpPr>
        <p:spPr>
          <a:xfrm flipH="1">
            <a:off x="353790" y="1145444"/>
            <a:ext cx="506851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http://localhost:8080/one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BE8024-10A0-4F75-8862-66F9A9212BD8}"/>
              </a:ext>
            </a:extLst>
          </p:cNvPr>
          <p:cNvGrpSpPr/>
          <p:nvPr/>
        </p:nvGrpSpPr>
        <p:grpSpPr>
          <a:xfrm>
            <a:off x="353790" y="1868719"/>
            <a:ext cx="10461523" cy="1837537"/>
            <a:chOff x="353790" y="1868719"/>
            <a:chExt cx="10461523" cy="18375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392FA1-34E1-4FE3-8AF5-7F4CE7E3A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05" r="14194" b="68871"/>
            <a:stretch/>
          </p:blipFill>
          <p:spPr>
            <a:xfrm>
              <a:off x="353790" y="1868719"/>
              <a:ext cx="10461523" cy="183753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31558D-ADE8-46F8-9202-395FFFF92DB8}"/>
                </a:ext>
              </a:extLst>
            </p:cNvPr>
            <p:cNvSpPr/>
            <p:nvPr/>
          </p:nvSpPr>
          <p:spPr>
            <a:xfrm>
              <a:off x="353790" y="3248047"/>
              <a:ext cx="885075" cy="2915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9FCE2B8-72D9-45FD-9876-3FE51787B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5" r="13468" b="68871"/>
          <a:stretch/>
        </p:blipFill>
        <p:spPr>
          <a:xfrm>
            <a:off x="353790" y="4451845"/>
            <a:ext cx="10550013" cy="1837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363451-97CB-4D68-A4D7-6DE770449DC0}"/>
              </a:ext>
            </a:extLst>
          </p:cNvPr>
          <p:cNvSpPr txBox="1"/>
          <p:nvPr/>
        </p:nvSpPr>
        <p:spPr>
          <a:xfrm flipH="1">
            <a:off x="353789" y="3706256"/>
            <a:ext cx="6400971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tempone.vue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http://localhost:8080/one/tempone/one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tempone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파라미터 전달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C42A0-54B2-4751-A414-AB040EE301C3}"/>
              </a:ext>
            </a:extLst>
          </p:cNvPr>
          <p:cNvSpPr txBox="1"/>
          <p:nvPr/>
        </p:nvSpPr>
        <p:spPr>
          <a:xfrm flipH="1">
            <a:off x="353790" y="6334010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전달된 것을 볼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605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A02ED8-6D1F-49DE-B26F-6363C212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2" t="6414" r="7646" b="43710"/>
          <a:stretch/>
        </p:blipFill>
        <p:spPr>
          <a:xfrm>
            <a:off x="353790" y="1674358"/>
            <a:ext cx="9224595" cy="3293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4A725-59BB-4C29-A396-8ECA5D867029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router/index.js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D4C9D-F37A-4E8E-B8F1-D738AF93148D}"/>
              </a:ext>
            </a:extLst>
          </p:cNvPr>
          <p:cNvSpPr/>
          <p:nvPr/>
        </p:nvSpPr>
        <p:spPr>
          <a:xfrm>
            <a:off x="749238" y="2827716"/>
            <a:ext cx="1925137" cy="21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617624-3C65-4E63-B781-522D7B4D6747}"/>
              </a:ext>
            </a:extLst>
          </p:cNvPr>
          <p:cNvSpPr/>
          <p:nvPr/>
        </p:nvSpPr>
        <p:spPr>
          <a:xfrm>
            <a:off x="932129" y="4287804"/>
            <a:ext cx="3669369" cy="21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E84F9-3668-4C50-938C-46A5DB71C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0" t="27539" r="83387" b="13784"/>
          <a:stretch/>
        </p:blipFill>
        <p:spPr>
          <a:xfrm>
            <a:off x="10066296" y="1230359"/>
            <a:ext cx="1771914" cy="38750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E68B38-AE05-49A8-95A7-57855B742A57}"/>
              </a:ext>
            </a:extLst>
          </p:cNvPr>
          <p:cNvSpPr/>
          <p:nvPr/>
        </p:nvSpPr>
        <p:spPr>
          <a:xfrm>
            <a:off x="10007042" y="2729396"/>
            <a:ext cx="1925137" cy="210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7AD1F-05F7-4C76-9468-5340606D5E2E}"/>
              </a:ext>
            </a:extLst>
          </p:cNvPr>
          <p:cNvSpPr txBox="1"/>
          <p:nvPr/>
        </p:nvSpPr>
        <p:spPr>
          <a:xfrm flipH="1">
            <a:off x="353790" y="5015396"/>
            <a:ext cx="887813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22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일반 페이지들을 정의하는 것과 똑같습니다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two.vue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temptwo.vue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쿼리를 전달하겠습니다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77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4A725-59BB-4C29-A396-8ECA5D867029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two.vue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C2824E-3C81-4C2C-AA90-8C795602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3" t="6414" r="7904" b="68127"/>
          <a:stretch/>
        </p:blipFill>
        <p:spPr>
          <a:xfrm>
            <a:off x="353790" y="1632155"/>
            <a:ext cx="9193163" cy="1681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39909F-E0B0-4872-ACB2-F8658E0A1646}"/>
              </a:ext>
            </a:extLst>
          </p:cNvPr>
          <p:cNvSpPr txBox="1"/>
          <p:nvPr/>
        </p:nvSpPr>
        <p:spPr>
          <a:xfrm flipH="1">
            <a:off x="353790" y="3422387"/>
            <a:ext cx="887813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쿼리를 전달하는 것은 파라미터를 전달하는 것보다 훨씬 간단합니다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이동하기를 원하는 페이지 뒤에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“?”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추가함으로써 쿼리내용을 추가합니다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저는 임의로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temp_query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변수값을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보내겠습니다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9173F-D55D-4CE0-8D43-EC8A40788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5" r="13468" b="71236"/>
          <a:stretch/>
        </p:blipFill>
        <p:spPr>
          <a:xfrm>
            <a:off x="353790" y="4555429"/>
            <a:ext cx="10550013" cy="16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4A725-59BB-4C29-A396-8ECA5D867029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temptwo.vue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9909F-E0B0-4872-ACB2-F8658E0A1646}"/>
              </a:ext>
            </a:extLst>
          </p:cNvPr>
          <p:cNvSpPr txBox="1"/>
          <p:nvPr/>
        </p:nvSpPr>
        <p:spPr>
          <a:xfrm flipH="1">
            <a:off x="353789" y="4283058"/>
            <a:ext cx="11120455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쿼리를 전달 받아 저장할 변수를 선언합니다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 : mounted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페이지가 마운트 될 때 실행되는 것을 정의하는 영역입니다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위와 같이 페이지에 저장 되어있는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쿼리값을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temp_query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이전 페이지에서 쿼리를 보낼 때의 변수와 동일해야 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저장된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쿼리값을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표현합니다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“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쿼리를 전달받을 변수＂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 “1”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BEB10-7B40-4177-9A4C-8567947B8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13" t="5819" r="8226" b="54281"/>
          <a:stretch/>
        </p:blipFill>
        <p:spPr>
          <a:xfrm>
            <a:off x="432619" y="1575413"/>
            <a:ext cx="9163666" cy="26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8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624BD-9366-456E-97EA-59876309C67D}"/>
              </a:ext>
            </a:extLst>
          </p:cNvPr>
          <p:cNvSpPr txBox="1"/>
          <p:nvPr/>
        </p:nvSpPr>
        <p:spPr>
          <a:xfrm flipH="1">
            <a:off x="353790" y="745334"/>
            <a:ext cx="887813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4A725-59BB-4C29-A396-8ECA5D867029}"/>
              </a:ext>
            </a:extLst>
          </p:cNvPr>
          <p:cNvSpPr txBox="1"/>
          <p:nvPr/>
        </p:nvSpPr>
        <p:spPr>
          <a:xfrm flipH="1">
            <a:off x="353790" y="1145444"/>
            <a:ext cx="506851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http://localhost:8080/two/temptwo?temp_query=1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7786EF-8991-46C4-B8EB-5E7728E64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15565" b="69466"/>
          <a:stretch/>
        </p:blipFill>
        <p:spPr>
          <a:xfrm>
            <a:off x="353790" y="1639864"/>
            <a:ext cx="10294374" cy="1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914087-150C-41B6-AAE5-144A84D4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r="20261"/>
          <a:stretch/>
        </p:blipFill>
        <p:spPr>
          <a:xfrm>
            <a:off x="6057908" y="208800"/>
            <a:ext cx="5424798" cy="644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2" y="345224"/>
            <a:ext cx="219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 자료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FB6BA-F686-4F7C-8384-FC9160435ECC}"/>
              </a:ext>
            </a:extLst>
          </p:cNvPr>
          <p:cNvSpPr txBox="1"/>
          <p:nvPr/>
        </p:nvSpPr>
        <p:spPr>
          <a:xfrm flipH="1">
            <a:off x="362584" y="930021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https://github.com/kwang-hoon/webstudy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 내용들은 제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공유해드리도록 하겠습니다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97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9B834A-A816-4872-AA07-271358937AA4}"/>
              </a:ext>
            </a:extLst>
          </p:cNvPr>
          <p:cNvGrpSpPr/>
          <p:nvPr/>
        </p:nvGrpSpPr>
        <p:grpSpPr>
          <a:xfrm>
            <a:off x="1526202" y="1492504"/>
            <a:ext cx="9139595" cy="4653324"/>
            <a:chOff x="1962150" y="2363277"/>
            <a:chExt cx="8188560" cy="40088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5A9E87-5BE7-4834-984F-20382279B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98" b="3304"/>
            <a:stretch/>
          </p:blipFill>
          <p:spPr>
            <a:xfrm>
              <a:off x="2041290" y="2460215"/>
              <a:ext cx="8015654" cy="391188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F1BFE7-2025-46C2-AC60-17744825B345}"/>
                </a:ext>
              </a:extLst>
            </p:cNvPr>
            <p:cNvSpPr/>
            <p:nvPr/>
          </p:nvSpPr>
          <p:spPr>
            <a:xfrm>
              <a:off x="1962150" y="2363277"/>
              <a:ext cx="8188560" cy="8815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9F09B4-2220-44E5-86C0-6D39A2EEC399}"/>
                </a:ext>
              </a:extLst>
            </p:cNvPr>
            <p:cNvSpPr/>
            <p:nvPr/>
          </p:nvSpPr>
          <p:spPr>
            <a:xfrm flipV="1">
              <a:off x="2113564" y="5651500"/>
              <a:ext cx="1163036" cy="82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FB6BA-F686-4F7C-8384-FC9160435ECC}"/>
              </a:ext>
            </a:extLst>
          </p:cNvPr>
          <p:cNvSpPr txBox="1"/>
          <p:nvPr/>
        </p:nvSpPr>
        <p:spPr>
          <a:xfrm flipH="1">
            <a:off x="362584" y="930021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https://kr.vuejs.org/v2/guide/components.html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가장 강력한 장점 중 한가지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4D5E1-59D7-43FF-AF0C-BFC0B516BE8B}"/>
              </a:ext>
            </a:extLst>
          </p:cNvPr>
          <p:cNvSpPr txBox="1"/>
          <p:nvPr/>
        </p:nvSpPr>
        <p:spPr>
          <a:xfrm flipH="1">
            <a:off x="961625" y="6258351"/>
            <a:ext cx="562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엘리먼트를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확장하여 재사용 가능한 코드를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캡슐화하는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 도움이 됩니다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=&gt;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자체를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태그처럼 통째로 불러올 수 있습니다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90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FB6BA-F686-4F7C-8384-FC9160435ECC}"/>
              </a:ext>
            </a:extLst>
          </p:cNvPr>
          <p:cNvSpPr txBox="1"/>
          <p:nvPr/>
        </p:nvSpPr>
        <p:spPr>
          <a:xfrm flipH="1">
            <a:off x="362584" y="930021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https://kr.vuejs.org/v2/guide/components.html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가장 강력한 장점 중 한가지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4D5E1-59D7-43FF-AF0C-BFC0B516BE8B}"/>
              </a:ext>
            </a:extLst>
          </p:cNvPr>
          <p:cNvSpPr txBox="1"/>
          <p:nvPr/>
        </p:nvSpPr>
        <p:spPr>
          <a:xfrm flipH="1">
            <a:off x="961623" y="6110357"/>
            <a:ext cx="795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위와 같이 기능별로 따로 관리하고 싶은 경우에도 사용할 수 있습니다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=&gt; Pagination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경우 게시판 기능을 하는 페이지마다 필요합니다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Pagination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업데이트할 경우 모든 게시판을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수정하는 것보다는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pagination.vue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하나만 수정하는 것이 편하겠죠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AF9A6E-0E99-4037-8A12-F700BBF3E5F7}"/>
              </a:ext>
            </a:extLst>
          </p:cNvPr>
          <p:cNvGrpSpPr/>
          <p:nvPr/>
        </p:nvGrpSpPr>
        <p:grpSpPr>
          <a:xfrm>
            <a:off x="1166471" y="1413879"/>
            <a:ext cx="9765292" cy="4514100"/>
            <a:chOff x="1166471" y="1413879"/>
            <a:chExt cx="9765292" cy="4514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527FE8-FE1F-478D-BD40-682EDDF95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3" b="6997"/>
            <a:stretch/>
          </p:blipFill>
          <p:spPr>
            <a:xfrm>
              <a:off x="1166471" y="1413879"/>
              <a:ext cx="9765292" cy="45141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737E3E-1E0B-4A24-B1D0-285628745451}"/>
                </a:ext>
              </a:extLst>
            </p:cNvPr>
            <p:cNvSpPr/>
            <p:nvPr/>
          </p:nvSpPr>
          <p:spPr>
            <a:xfrm>
              <a:off x="4387361" y="3499339"/>
              <a:ext cx="5073162" cy="2596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2AC697-987C-42DB-93C0-442F051DD2E0}"/>
                </a:ext>
              </a:extLst>
            </p:cNvPr>
            <p:cNvSpPr/>
            <p:nvPr/>
          </p:nvSpPr>
          <p:spPr>
            <a:xfrm>
              <a:off x="1468668" y="5046785"/>
              <a:ext cx="5415709" cy="1252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5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컴포넌트처럼 만들고 불러올까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11BFCA-9D2E-4296-A547-BF4635062166}"/>
              </a:ext>
            </a:extLst>
          </p:cNvPr>
          <p:cNvGrpSpPr/>
          <p:nvPr/>
        </p:nvGrpSpPr>
        <p:grpSpPr>
          <a:xfrm>
            <a:off x="949568" y="2218152"/>
            <a:ext cx="2250831" cy="3724031"/>
            <a:chOff x="949568" y="2218152"/>
            <a:chExt cx="2250831" cy="37240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DA014E8-1AF1-4322-AED2-5D28CFC2C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053" b="43609"/>
            <a:stretch/>
          </p:blipFill>
          <p:spPr>
            <a:xfrm>
              <a:off x="1014379" y="2218152"/>
              <a:ext cx="2066192" cy="372403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E45630-5A7F-44EB-874D-E791525FA603}"/>
                </a:ext>
              </a:extLst>
            </p:cNvPr>
            <p:cNvSpPr/>
            <p:nvPr/>
          </p:nvSpPr>
          <p:spPr>
            <a:xfrm>
              <a:off x="949568" y="4011897"/>
              <a:ext cx="2250831" cy="3077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6FB78F3-F82B-447C-9510-56067A665781}"/>
              </a:ext>
            </a:extLst>
          </p:cNvPr>
          <p:cNvSpPr txBox="1"/>
          <p:nvPr/>
        </p:nvSpPr>
        <p:spPr>
          <a:xfrm flipH="1">
            <a:off x="3254208" y="4011896"/>
            <a:ext cx="69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 컴포넌트들은 폴더를 따로 생성해서 관리합니다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폴더를 생성해서 컴포넌트로 만들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tempcom.vue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만들었습니다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D4671-03F8-4093-B0E1-E9FCCC3353A1}"/>
              </a:ext>
            </a:extLst>
          </p:cNvPr>
          <p:cNvSpPr txBox="1"/>
          <p:nvPr/>
        </p:nvSpPr>
        <p:spPr>
          <a:xfrm flipH="1">
            <a:off x="352737" y="956546"/>
            <a:ext cx="56953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셋팅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78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컴포넌트처럼 만들고 불러올까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B78F3-F82B-447C-9510-56067A665781}"/>
              </a:ext>
            </a:extLst>
          </p:cNvPr>
          <p:cNvSpPr txBox="1"/>
          <p:nvPr/>
        </p:nvSpPr>
        <p:spPr>
          <a:xfrm flipH="1">
            <a:off x="352736" y="3395734"/>
            <a:ext cx="10382672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작성하기 전 기본 구조입니다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&lt;template&gt;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같은 문법을 가지고 있지만 저번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스터디때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알려드렸던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v-for, v-model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다양한 기능을 사용할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&lt;script&gt;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생각하시면 됩니다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D4671-03F8-4093-B0E1-E9FCCC3353A1}"/>
              </a:ext>
            </a:extLst>
          </p:cNvPr>
          <p:cNvSpPr txBox="1"/>
          <p:nvPr/>
        </p:nvSpPr>
        <p:spPr>
          <a:xfrm flipH="1">
            <a:off x="352737" y="1026882"/>
            <a:ext cx="569532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셋팅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F7678-A517-487B-B36D-A27E5297C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1" t="6065" r="7909" b="74098"/>
          <a:stretch/>
        </p:blipFill>
        <p:spPr>
          <a:xfrm>
            <a:off x="352737" y="1981017"/>
            <a:ext cx="9144001" cy="13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0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4CA4E-ACF4-4F4E-9C81-B30F7F329D47}"/>
              </a:ext>
            </a:extLst>
          </p:cNvPr>
          <p:cNvSpPr txBox="1"/>
          <p:nvPr/>
        </p:nvSpPr>
        <p:spPr>
          <a:xfrm flipH="1">
            <a:off x="353793" y="345224"/>
            <a:ext cx="121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B28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컴포넌트</a:t>
            </a:r>
            <a:endParaRPr lang="en-US" altLang="ko-KR" sz="2000" b="1" dirty="0">
              <a:solidFill>
                <a:srgbClr val="4EB28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0A0F6-12C2-4BBE-B000-B6AE7DDA25BA}"/>
              </a:ext>
            </a:extLst>
          </p:cNvPr>
          <p:cNvSpPr txBox="1"/>
          <p:nvPr/>
        </p:nvSpPr>
        <p:spPr>
          <a:xfrm flipH="1">
            <a:off x="353793" y="745334"/>
            <a:ext cx="569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컴포넌트처럼 만들고 불러올까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D4671-03F8-4093-B0E1-E9FCCC3353A1}"/>
              </a:ext>
            </a:extLst>
          </p:cNvPr>
          <p:cNvSpPr txBox="1"/>
          <p:nvPr/>
        </p:nvSpPr>
        <p:spPr>
          <a:xfrm flipH="1">
            <a:off x="352737" y="1026882"/>
            <a:ext cx="5695324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컴포넌트로 만들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tempcom.vue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D5D7E7-682F-4D25-917C-BA74559F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6" t="3305" r="8414" b="65310"/>
          <a:stretch/>
        </p:blipFill>
        <p:spPr>
          <a:xfrm>
            <a:off x="352737" y="1910421"/>
            <a:ext cx="9144001" cy="2072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89A6A-7946-468A-8A60-6C5DB5664822}"/>
              </a:ext>
            </a:extLst>
          </p:cNvPr>
          <p:cNvSpPr txBox="1"/>
          <p:nvPr/>
        </p:nvSpPr>
        <p:spPr>
          <a:xfrm flipH="1">
            <a:off x="352735" y="4101961"/>
            <a:ext cx="10927796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&lt;div id=“ “&gt;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만들지 않아도 되지만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만드시는 걸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추천드립니다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스타일 지정이나 특정 단위로 관리할 때 유용하게 쓰일 수 있습니다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 : name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라인의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명칭이 달라도 상관없지만 저는 헷갈리지 않기 위해서 동일하게 쓰는 편입니다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396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Microsoft Office PowerPoint</Application>
  <PresentationFormat>와이드스크린</PresentationFormat>
  <Paragraphs>181</Paragraphs>
  <Slides>36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광훈 김</dc:creator>
  <cp:lastModifiedBy>광훈 김</cp:lastModifiedBy>
  <cp:revision>34</cp:revision>
  <dcterms:created xsi:type="dcterms:W3CDTF">2019-11-21T12:55:05Z</dcterms:created>
  <dcterms:modified xsi:type="dcterms:W3CDTF">2019-11-22T05:55:39Z</dcterms:modified>
</cp:coreProperties>
</file>